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4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113EB4-49DD-4598-B881-BAED3F91CF61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A1DA1-3633-4F99-AF85-C6F7BC585E6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79751-601F-4A08-A55C-1ADC9B93BEE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21BE0-1163-441D-B7D1-80412D5E2F90}" type="slidenum">
              <a:rPr lang="en-AU" smtClean="0">
                <a:latin typeface="Times New Roman" pitchFamily="18" charset="0"/>
              </a:rPr>
              <a:pPr/>
              <a:t>16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D57D6C-3900-4FA4-9011-914E275B9CAE}" type="slidenum">
              <a:rPr lang="en-AU" smtClean="0">
                <a:latin typeface="Times New Roman" pitchFamily="18" charset="0"/>
              </a:rPr>
              <a:pPr/>
              <a:t>17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DEE77C-2860-4F51-B0B6-A2EC536CEB92}" type="slidenum">
              <a:rPr lang="en-AU" smtClean="0">
                <a:latin typeface="Times New Roman" pitchFamily="18" charset="0"/>
              </a:rPr>
              <a:pPr/>
              <a:t>18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698767-F5CD-4398-94ED-0ED817F935E6}" type="slidenum">
              <a:rPr lang="en-AU" smtClean="0">
                <a:latin typeface="Times New Roman" pitchFamily="18" charset="0"/>
              </a:rPr>
              <a:pPr/>
              <a:t>19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79751-601F-4A08-A55C-1ADC9B93BEE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8B8520-E433-4CED-A0C0-0B4F0A8868B6}" type="slidenum">
              <a:rPr lang="en-AU" smtClean="0">
                <a:latin typeface="Times New Roman" pitchFamily="18" charset="0"/>
              </a:rPr>
              <a:pPr/>
              <a:t>8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596228-EEEC-4F80-B689-3E4397B1428A}" type="slidenum">
              <a:rPr lang="en-AU" smtClean="0">
                <a:latin typeface="Times New Roman" pitchFamily="18" charset="0"/>
              </a:rPr>
              <a:pPr/>
              <a:t>9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343B2D-2247-425A-84ED-5A387BB5ED5D}" type="slidenum">
              <a:rPr lang="en-AU" smtClean="0">
                <a:latin typeface="Times New Roman" pitchFamily="18" charset="0"/>
              </a:rPr>
              <a:pPr/>
              <a:t>10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709DBD-3F66-46F8-AC56-094A47C3C7F3}" type="slidenum">
              <a:rPr lang="en-AU" smtClean="0">
                <a:latin typeface="Times New Roman" pitchFamily="18" charset="0"/>
              </a:rPr>
              <a:pPr/>
              <a:t>11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en-AU" smtClean="0">
              <a:latin typeface="Times New Roman" pitchFamily="18" charset="0"/>
            </a:endParaRP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208209-9819-4541-90DA-13E690197CB4}" type="slidenum">
              <a:rPr lang="en-AU" smtClean="0">
                <a:latin typeface="Times New Roman" pitchFamily="18" charset="0"/>
              </a:rPr>
              <a:pPr/>
              <a:t>12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F29AEA-7F32-4D0F-A6A6-D2189E10F2B2}" type="slidenum">
              <a:rPr lang="en-AU" smtClean="0">
                <a:latin typeface="Times New Roman" pitchFamily="18" charset="0"/>
              </a:rPr>
              <a:pPr/>
              <a:t>13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5719" y="685838"/>
            <a:ext cx="5006564" cy="3429182"/>
          </a:xfrm>
          <a:ln/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7842BA-3B2E-4EBC-BCDF-622AF581423D}" type="slidenum">
              <a:rPr lang="en-AU" smtClean="0">
                <a:latin typeface="Times New Roman" pitchFamily="18" charset="0"/>
              </a:rPr>
              <a:pPr/>
              <a:t>14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8C1381-DAF6-4109-BD5C-E80FC7A33661}" type="slidenum">
              <a:rPr lang="en-AU" smtClean="0">
                <a:latin typeface="Times New Roman" pitchFamily="18" charset="0"/>
              </a:rPr>
              <a:pPr/>
              <a:t>15</a:t>
            </a:fld>
            <a:endParaRPr lang="en-A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BAA2E-EB20-42BA-AC24-F50DF16AA70B}" type="datetimeFigureOut">
              <a:rPr lang="en-US" smtClean="0"/>
              <a:t>4/25/2009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2D6E0-8176-4214-9AE7-46EF2EFFD958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edu20.org/" TargetMode="External"/><Relationship Id="rId18" Type="http://schemas.openxmlformats.org/officeDocument/2006/relationships/hyperlink" Target="http://www.heulab.com/" TargetMode="External"/><Relationship Id="rId26" Type="http://schemas.openxmlformats.org/officeDocument/2006/relationships/hyperlink" Target="http://www.myprojectpages.com/" TargetMode="External"/><Relationship Id="rId39" Type="http://schemas.openxmlformats.org/officeDocument/2006/relationships/hyperlink" Target="http://www.sliderocket.com/" TargetMode="External"/><Relationship Id="rId3" Type="http://schemas.openxmlformats.org/officeDocument/2006/relationships/hyperlink" Target="http://ghugs.21classes.com/weblogs/overview?slsid=1188463120519" TargetMode="External"/><Relationship Id="rId21" Type="http://schemas.openxmlformats.org/officeDocument/2006/relationships/hyperlink" Target="http://my.lovelycharts.com/" TargetMode="External"/><Relationship Id="rId34" Type="http://schemas.openxmlformats.org/officeDocument/2006/relationships/hyperlink" Target="http://readthewords.com/" TargetMode="External"/><Relationship Id="rId42" Type="http://schemas.openxmlformats.org/officeDocument/2006/relationships/hyperlink" Target="http://www.teachertube.com/" TargetMode="External"/><Relationship Id="rId47" Type="http://schemas.openxmlformats.org/officeDocument/2006/relationships/hyperlink" Target="http://www.voicethread.com/" TargetMode="External"/><Relationship Id="rId50" Type="http://schemas.openxmlformats.org/officeDocument/2006/relationships/hyperlink" Target="http://geejayh.wordpress.com/" TargetMode="External"/><Relationship Id="rId7" Type="http://schemas.openxmlformats.org/officeDocument/2006/relationships/hyperlink" Target="http://http/www.box.net/files" TargetMode="External"/><Relationship Id="rId12" Type="http://schemas.openxmlformats.org/officeDocument/2006/relationships/hyperlink" Target="http://www.groups.edna.edu.au/course/category.php?id=3" TargetMode="External"/><Relationship Id="rId17" Type="http://schemas.openxmlformats.org/officeDocument/2006/relationships/hyperlink" Target="http://www.google.com/a/brigidine.nsw.edu.au." TargetMode="External"/><Relationship Id="rId25" Type="http://schemas.openxmlformats.org/officeDocument/2006/relationships/hyperlink" Target="http://ghughes.learnerblogs.org/" TargetMode="External"/><Relationship Id="rId33" Type="http://schemas.openxmlformats.org/officeDocument/2006/relationships/hyperlink" Target="http://quizlet.com/" TargetMode="External"/><Relationship Id="rId38" Type="http://schemas.openxmlformats.org/officeDocument/2006/relationships/hyperlink" Target="http://www.scrabulizer.com/" TargetMode="External"/><Relationship Id="rId46" Type="http://schemas.openxmlformats.org/officeDocument/2006/relationships/hyperlink" Target="http://javimoya.com/blog/youtube_en.php" TargetMode="External"/><Relationship Id="rId2" Type="http://schemas.openxmlformats.org/officeDocument/2006/relationships/notesSlide" Target="../notesSlides/notesSlide14.xml"/><Relationship Id="rId16" Type="http://schemas.openxmlformats.org/officeDocument/2006/relationships/hyperlink" Target="http://www.flowgram.com/" TargetMode="External"/><Relationship Id="rId20" Type="http://schemas.openxmlformats.org/officeDocument/2006/relationships/hyperlink" Target="NULL" TargetMode="External"/><Relationship Id="rId29" Type="http://schemas.openxmlformats.org/officeDocument/2006/relationships/hyperlink" Target="http://independentlearning.pbwiki.com/Role-Play" TargetMode="External"/><Relationship Id="rId41" Type="http://schemas.openxmlformats.org/officeDocument/2006/relationships/hyperlink" Target="http://ide.synthasite.com/ide/index.jsp?flow=first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hugs.blogspot.com/" TargetMode="External"/><Relationship Id="rId11" Type="http://schemas.openxmlformats.org/officeDocument/2006/relationships/hyperlink" Target="http://www.diigo.com/" TargetMode="External"/><Relationship Id="rId24" Type="http://schemas.openxmlformats.org/officeDocument/2006/relationships/hyperlink" Target="https://auth.csu.edu.au/login/login.pl?url=http://my.csu.edu.au/" TargetMode="External"/><Relationship Id="rId32" Type="http://schemas.openxmlformats.org/officeDocument/2006/relationships/hyperlink" Target="http://my.portaportal.com/" TargetMode="External"/><Relationship Id="rId37" Type="http://schemas.openxmlformats.org/officeDocument/2006/relationships/hyperlink" Target="http://www.edclass.com/" TargetMode="External"/><Relationship Id="rId40" Type="http://schemas.openxmlformats.org/officeDocument/2006/relationships/hyperlink" Target="http://www.slideshare.net/gjhugs" TargetMode="External"/><Relationship Id="rId45" Type="http://schemas.openxmlformats.org/officeDocument/2006/relationships/hyperlink" Target="http://www.twitter.com/" TargetMode="External"/><Relationship Id="rId53" Type="http://schemas.openxmlformats.org/officeDocument/2006/relationships/hyperlink" Target="http://www.zoho.com/" TargetMode="External"/><Relationship Id="rId5" Type="http://schemas.openxmlformats.org/officeDocument/2006/relationships/hyperlink" Target="http://animoto.com/" TargetMode="External"/><Relationship Id="rId15" Type="http://schemas.openxmlformats.org/officeDocument/2006/relationships/hyperlink" Target="http://www.zoo-m.com/flickr-storm/" TargetMode="External"/><Relationship Id="rId23" Type="http://schemas.openxmlformats.org/officeDocument/2006/relationships/hyperlink" Target="http://ghugs.edublogs.org/" TargetMode="External"/><Relationship Id="rId28" Type="http://schemas.openxmlformats.org/officeDocument/2006/relationships/hyperlink" Target="http://www.pageflakes.com/Default.aspx" TargetMode="External"/><Relationship Id="rId36" Type="http://schemas.openxmlformats.org/officeDocument/2006/relationships/hyperlink" Target="http://www.scenemaker.net/" TargetMode="External"/><Relationship Id="rId49" Type="http://schemas.openxmlformats.org/officeDocument/2006/relationships/hyperlink" Target="http://www.wiziq.com/Dashboard.aspx" TargetMode="External"/><Relationship Id="rId10" Type="http://schemas.openxmlformats.org/officeDocument/2006/relationships/hyperlink" Target="http://del.icio.us/" TargetMode="External"/><Relationship Id="rId19" Type="http://schemas.openxmlformats.org/officeDocument/2006/relationships/hyperlink" Target="http://www.kartoo.com/en_index.htm" TargetMode="External"/><Relationship Id="rId31" Type="http://schemas.openxmlformats.org/officeDocument/2006/relationships/hyperlink" Target="http://2009professionallearning.pbwiki.com/" TargetMode="External"/><Relationship Id="rId44" Type="http://schemas.openxmlformats.org/officeDocument/2006/relationships/hyperlink" Target="http://tpck.pbwiki.com/" TargetMode="External"/><Relationship Id="rId52" Type="http://schemas.openxmlformats.org/officeDocument/2006/relationships/hyperlink" Target="http://zamzar.com/" TargetMode="External"/><Relationship Id="rId4" Type="http://schemas.openxmlformats.org/officeDocument/2006/relationships/hyperlink" Target="http://280slides.com/Editor/" TargetMode="External"/><Relationship Id="rId9" Type="http://schemas.openxmlformats.org/officeDocument/2006/relationships/hyperlink" Target="http://classroom20.ning.com/forum/topic/show?id=649749:Topic:5528" TargetMode="External"/><Relationship Id="rId14" Type="http://schemas.openxmlformats.org/officeDocument/2006/relationships/hyperlink" Target="http://www.exploratree.org.uk/explore/" TargetMode="External"/><Relationship Id="rId22" Type="http://schemas.openxmlformats.org/officeDocument/2006/relationships/hyperlink" Target="http://http/movingforward.wikispaces.com/videos" TargetMode="External"/><Relationship Id="rId27" Type="http://schemas.openxmlformats.org/officeDocument/2006/relationships/hyperlink" Target="http://geejay.edublogs.org/" TargetMode="External"/><Relationship Id="rId30" Type="http://schemas.openxmlformats.org/officeDocument/2006/relationships/hyperlink" Target="http://ourlearning.pbwiki.com/" TargetMode="External"/><Relationship Id="rId35" Type="http://schemas.openxmlformats.org/officeDocument/2006/relationships/hyperlink" Target="http://ghugs.roxer.com/" TargetMode="External"/><Relationship Id="rId43" Type="http://schemas.openxmlformats.org/officeDocument/2006/relationships/hyperlink" Target="http://www.thinkfinity.org/EducatorHome.aspx" TargetMode="External"/><Relationship Id="rId48" Type="http://schemas.openxmlformats.org/officeDocument/2006/relationships/hyperlink" Target="http://www.wikispaces.com/" TargetMode="External"/><Relationship Id="rId8" Type="http://schemas.openxmlformats.org/officeDocument/2006/relationships/hyperlink" Target="http://bubbl.us/" TargetMode="External"/><Relationship Id="rId51" Type="http://schemas.openxmlformats.org/officeDocument/2006/relationships/hyperlink" Target="http://www,youtube.com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hyperlink" Target="FWC.fwc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file:///C:\Program%20Files\HeuLab\Fun%20with%20MindBook\bin\Current\FMB.exe" TargetMode="External"/><Relationship Id="rId3" Type="http://schemas.openxmlformats.org/officeDocument/2006/relationships/image" Target="../media/image4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hyperlink" Target="../My%20Documents/Heulab%20software/D-Book/D-Books/Finance.dtb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ultureby.com/photos/uncategorized/ideas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643578"/>
            <a:ext cx="5505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3" descr="recip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28638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452938" y="428625"/>
            <a:ext cx="4691062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AU" smtClean="0"/>
              <a:t>Why content </a:t>
            </a:r>
            <a:br>
              <a:rPr lang="en-US" altLang="en-AU" smtClean="0"/>
            </a:br>
            <a:r>
              <a:rPr lang="en-US" altLang="en-AU" smtClean="0"/>
              <a:t>is not enough: </a:t>
            </a:r>
            <a:br>
              <a:rPr lang="en-US" altLang="en-AU" smtClean="0"/>
            </a:br>
            <a:endParaRPr lang="en-AU" alt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big-ma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46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altLang="en-AU" dirty="0">
                <a:solidFill>
                  <a:schemeClr val="accent3"/>
                </a:solidFill>
              </a:rPr>
              <a:t>Why content is not enough: </a:t>
            </a:r>
            <a:br>
              <a:rPr lang="en-US" altLang="en-AU" dirty="0">
                <a:solidFill>
                  <a:schemeClr val="accent3"/>
                </a:solidFill>
              </a:rPr>
            </a:br>
            <a:endParaRPr lang="en-AU" altLang="en-A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AU" sz="3200" smtClean="0"/>
              <a:t>The Future o</a:t>
            </a:r>
            <a:r>
              <a:rPr lang="en-AU" altLang="en-AU" sz="3200" smtClean="0"/>
              <a:t>f</a:t>
            </a:r>
            <a:r>
              <a:rPr lang="en-US" altLang="en-AU" sz="3200" smtClean="0"/>
              <a:t> Content and Activities</a:t>
            </a:r>
            <a:endParaRPr lang="en-AU" altLang="en-AU" smtClean="0"/>
          </a:p>
        </p:txBody>
      </p:sp>
      <p:pic>
        <p:nvPicPr>
          <p:cNvPr id="27651" name="Picture 3" descr="line_collag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071688"/>
            <a:ext cx="86026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notim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0575" y="0"/>
            <a:ext cx="99345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-357188" y="5357813"/>
            <a:ext cx="5624513" cy="1143000"/>
          </a:xfrm>
        </p:spPr>
        <p:txBody>
          <a:bodyPr/>
          <a:lstStyle/>
          <a:p>
            <a:pPr eaLnBrk="1" hangingPunct="1"/>
            <a:r>
              <a:rPr lang="en-US" altLang="en-AU" sz="3200" smtClean="0"/>
              <a:t>Help </a:t>
            </a:r>
            <a:br>
              <a:rPr lang="en-US" altLang="en-AU" sz="3200" smtClean="0"/>
            </a:br>
            <a:r>
              <a:rPr lang="en-US" altLang="en-AU" sz="3200" smtClean="0"/>
              <a:t>with Learning Design</a:t>
            </a:r>
            <a:endParaRPr lang="en-AU" alt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adaptor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-428625"/>
            <a:ext cx="7358063" cy="735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AU" sz="3200" smtClean="0"/>
              <a:t>Um ……..where do I start?</a:t>
            </a:r>
            <a:endParaRPr lang="en-AU" alt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8" descr="ScreenShot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Oval 5"/>
          <p:cNvSpPr>
            <a:spLocks noChangeArrowheads="1"/>
          </p:cNvSpPr>
          <p:nvPr/>
        </p:nvSpPr>
        <p:spPr bwMode="auto">
          <a:xfrm>
            <a:off x="2209800" y="1524000"/>
            <a:ext cx="2286000" cy="1295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2057400" y="3886200"/>
            <a:ext cx="3733800" cy="2895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One interested teacher</a:t>
            </a:r>
            <a:r>
              <a:rPr lang="en-US" dirty="0" smtClean="0"/>
              <a:t> </a:t>
            </a:r>
            <a:r>
              <a:rPr lang="en-US" dirty="0"/>
              <a:t>starts with </a:t>
            </a:r>
            <a:br>
              <a:rPr lang="en-US" dirty="0"/>
            </a:br>
            <a:r>
              <a:rPr lang="en-US" dirty="0"/>
              <a:t>existing template,</a:t>
            </a:r>
            <a:br>
              <a:rPr lang="en-US" dirty="0"/>
            </a:br>
            <a:r>
              <a:rPr lang="en-US" dirty="0"/>
              <a:t>then double clicks on</a:t>
            </a:r>
            <a:br>
              <a:rPr lang="en-US" dirty="0"/>
            </a:br>
            <a:r>
              <a:rPr lang="en-US" dirty="0"/>
              <a:t>each activity to adapt</a:t>
            </a:r>
            <a:br>
              <a:rPr lang="en-US" dirty="0"/>
            </a:br>
            <a:r>
              <a:rPr lang="en-US" dirty="0"/>
              <a:t>to new topic:</a:t>
            </a:r>
            <a:br>
              <a:rPr lang="en-US" dirty="0"/>
            </a:br>
            <a:r>
              <a:rPr lang="en-US" dirty="0"/>
              <a:t>What is</a:t>
            </a:r>
            <a:br>
              <a:rPr lang="en-US" dirty="0"/>
            </a:br>
            <a:r>
              <a:rPr lang="en-US" dirty="0"/>
              <a:t>jazz/ethics/volcano/etc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Oval 3"/>
          <p:cNvSpPr>
            <a:spLocks noChangeArrowheads="1"/>
          </p:cNvSpPr>
          <p:nvPr/>
        </p:nvSpPr>
        <p:spPr bwMode="auto">
          <a:xfrm>
            <a:off x="2590800" y="2133600"/>
            <a:ext cx="45720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2590800" y="3581400"/>
            <a:ext cx="31242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791200" y="3124200"/>
            <a:ext cx="33528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OIT</a:t>
            </a:r>
            <a:r>
              <a:rPr lang="en-US" dirty="0" smtClean="0"/>
              <a:t> </a:t>
            </a:r>
            <a:r>
              <a:rPr lang="en-US" dirty="0"/>
              <a:t>edits text to</a:t>
            </a:r>
          </a:p>
          <a:p>
            <a:pPr algn="ctr"/>
            <a:r>
              <a:rPr lang="en-US" dirty="0"/>
              <a:t>adapt topic: What is</a:t>
            </a:r>
            <a:br>
              <a:rPr lang="en-US" dirty="0"/>
            </a:br>
            <a:r>
              <a:rPr lang="en-US" dirty="0"/>
              <a:t>jazz/ethics/volcano/etc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Oval 4"/>
          <p:cNvSpPr>
            <a:spLocks noChangeArrowheads="1"/>
          </p:cNvSpPr>
          <p:nvPr/>
        </p:nvSpPr>
        <p:spPr bwMode="auto">
          <a:xfrm>
            <a:off x="2590800" y="3048000"/>
            <a:ext cx="4038600" cy="1524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5"/>
          <p:cNvSpPr>
            <a:spLocks noChangeArrowheads="1"/>
          </p:cNvSpPr>
          <p:nvPr/>
        </p:nvSpPr>
        <p:spPr bwMode="auto">
          <a:xfrm>
            <a:off x="5791200" y="609600"/>
            <a:ext cx="3352800" cy="2438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smtClean="0"/>
              <a:t>OIT</a:t>
            </a:r>
            <a:r>
              <a:rPr lang="en-US" dirty="0" smtClean="0"/>
              <a:t> </a:t>
            </a:r>
            <a:r>
              <a:rPr lang="en-US" dirty="0"/>
              <a:t>searches for </a:t>
            </a:r>
            <a:br>
              <a:rPr lang="en-US" dirty="0"/>
            </a:br>
            <a:r>
              <a:rPr lang="en-US" dirty="0"/>
              <a:t>and enters appropriate</a:t>
            </a:r>
            <a:br>
              <a:rPr lang="en-US" dirty="0"/>
            </a:br>
            <a:r>
              <a:rPr lang="en-US" dirty="0"/>
              <a:t>web content and files: </a:t>
            </a:r>
            <a:br>
              <a:rPr lang="en-US" dirty="0"/>
            </a:br>
            <a:r>
              <a:rPr lang="en-US" dirty="0"/>
              <a:t>Content about</a:t>
            </a:r>
            <a:br>
              <a:rPr lang="en-US" dirty="0"/>
            </a:br>
            <a:r>
              <a:rPr lang="en-US" dirty="0"/>
              <a:t>jazz/ethics/volcano/etc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1254125"/>
            <a:ext cx="5500687" cy="481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71688" y="428625"/>
            <a:ext cx="550068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428625" y="6286500"/>
            <a:ext cx="7858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sz="1600"/>
              <a:t>http://lamscommunity.org/</a:t>
            </a:r>
          </a:p>
        </p:txBody>
      </p:sp>
      <p:sp>
        <p:nvSpPr>
          <p:cNvPr id="5" name="Oval 4"/>
          <p:cNvSpPr/>
          <p:nvPr/>
        </p:nvSpPr>
        <p:spPr>
          <a:xfrm>
            <a:off x="2857500" y="500063"/>
            <a:ext cx="857250" cy="6429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A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Box 1"/>
          <p:cNvSpPr txBox="1">
            <a:spLocks noChangeArrowheads="1"/>
          </p:cNvSpPr>
          <p:nvPr/>
        </p:nvSpPr>
        <p:spPr bwMode="auto">
          <a:xfrm>
            <a:off x="1428750" y="785813"/>
            <a:ext cx="65722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altLang="en-AU" sz="3200"/>
              <a:t>Customisable Learning Designs </a:t>
            </a:r>
            <a:r>
              <a:rPr lang="en-AU" altLang="en-AU"/>
              <a:t/>
            </a:r>
            <a:br>
              <a:rPr lang="en-AU" altLang="en-AU"/>
            </a:br>
            <a:endParaRPr lang="en-AU"/>
          </a:p>
        </p:txBody>
      </p:sp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857250" y="1785938"/>
            <a:ext cx="7500938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 dirty="0"/>
              <a:t>PROCESS remains constant  ……. Content varies to suit specific circumstances</a:t>
            </a:r>
          </a:p>
          <a:p>
            <a:endParaRPr lang="en-AU" dirty="0"/>
          </a:p>
          <a:p>
            <a:r>
              <a:rPr lang="en-AU" dirty="0"/>
              <a:t>Sharing of sequences which are stored in a repository</a:t>
            </a:r>
          </a:p>
          <a:p>
            <a:r>
              <a:rPr lang="en-AU" dirty="0"/>
              <a:t>(such as </a:t>
            </a:r>
            <a:r>
              <a:rPr lang="en-AU" dirty="0" err="1"/>
              <a:t>Sharepoint</a:t>
            </a:r>
            <a:r>
              <a:rPr lang="en-AU" dirty="0"/>
              <a:t>/</a:t>
            </a:r>
            <a:r>
              <a:rPr lang="en-AU" dirty="0" err="1"/>
              <a:t>Scholaris</a:t>
            </a:r>
            <a:r>
              <a:rPr lang="en-AU" dirty="0"/>
              <a:t> LOR) = </a:t>
            </a:r>
          </a:p>
          <a:p>
            <a:endParaRPr lang="en-AU" dirty="0"/>
          </a:p>
          <a:p>
            <a:pPr>
              <a:buFont typeface="Arial" charset="0"/>
              <a:buChar char="•"/>
            </a:pPr>
            <a:r>
              <a:rPr lang="en-AU" dirty="0"/>
              <a:t>  All on same page</a:t>
            </a:r>
          </a:p>
          <a:p>
            <a:pPr>
              <a:buFont typeface="Arial" charset="0"/>
              <a:buChar char="•"/>
            </a:pPr>
            <a:r>
              <a:rPr lang="en-AU" dirty="0"/>
              <a:t>  Not all reinventing the wheel</a:t>
            </a:r>
          </a:p>
          <a:p>
            <a:pPr>
              <a:buFont typeface="Arial" charset="0"/>
              <a:buChar char="•"/>
            </a:pPr>
            <a:r>
              <a:rPr lang="en-AU" dirty="0"/>
              <a:t>  Consistent approach to eLearning by all teachers</a:t>
            </a:r>
          </a:p>
          <a:p>
            <a:pPr>
              <a:buFont typeface="Arial" charset="0"/>
              <a:buChar char="•"/>
            </a:pPr>
            <a:r>
              <a:rPr lang="en-AU" dirty="0"/>
              <a:t>  Pedagogy is appropriate</a:t>
            </a:r>
          </a:p>
          <a:p>
            <a:pPr>
              <a:buFont typeface="Arial" charset="0"/>
              <a:buChar char="•"/>
            </a:pPr>
            <a:r>
              <a:rPr lang="en-AU" dirty="0"/>
              <a:t>  Can suit all styles of teaching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286" y="714356"/>
            <a:ext cx="8341759" cy="55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429256" y="550070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/>
              <a:t>b</a:t>
            </a:r>
            <a:r>
              <a:rPr lang="en-AU" dirty="0" smtClean="0"/>
              <a:t>e adaptive &amp; flexible</a:t>
            </a:r>
            <a:endParaRPr lang="en-A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85720" y="1500174"/>
            <a:ext cx="335758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 dirty="0" smtClean="0">
                <a:hlinkClick r:id="rId3"/>
              </a:rPr>
              <a:t>21 Classes</a:t>
            </a:r>
            <a:endParaRPr lang="en-AU" sz="1600" dirty="0" smtClean="0"/>
          </a:p>
          <a:p>
            <a:r>
              <a:rPr lang="en-AU" sz="1600" dirty="0" smtClean="0">
                <a:hlinkClick r:id="rId4"/>
              </a:rPr>
              <a:t>280 Slides</a:t>
            </a:r>
            <a:endParaRPr lang="en-AU" sz="1600" dirty="0" smtClean="0"/>
          </a:p>
          <a:p>
            <a:r>
              <a:rPr lang="en-AU" sz="1600" dirty="0" smtClean="0">
                <a:hlinkClick r:id="rId5"/>
              </a:rPr>
              <a:t>A N I M O T O</a:t>
            </a:r>
            <a:endParaRPr lang="en-AU" sz="1600" dirty="0" smtClean="0"/>
          </a:p>
          <a:p>
            <a:r>
              <a:rPr lang="en-AU" sz="1600" dirty="0" smtClean="0">
                <a:hlinkClick r:id="rId6"/>
              </a:rPr>
              <a:t>Blogger</a:t>
            </a:r>
            <a:endParaRPr lang="en-AU" sz="1600" dirty="0" smtClean="0"/>
          </a:p>
          <a:p>
            <a:r>
              <a:rPr lang="en-AU" sz="1600" dirty="0" smtClean="0">
                <a:hlinkClick r:id="rId7"/>
              </a:rPr>
              <a:t>BOX.NET</a:t>
            </a:r>
            <a:endParaRPr lang="en-AU" sz="1600" dirty="0" smtClean="0"/>
          </a:p>
          <a:p>
            <a:r>
              <a:rPr lang="en-AU" sz="1600" dirty="0" err="1" smtClean="0">
                <a:hlinkClick r:id="rId8"/>
              </a:rPr>
              <a:t>bubbl.us</a:t>
            </a:r>
            <a:endParaRPr lang="en-AU" sz="1600" dirty="0" smtClean="0"/>
          </a:p>
          <a:p>
            <a:r>
              <a:rPr lang="en-AU" sz="1600" dirty="0" smtClean="0">
                <a:hlinkClick r:id="rId9"/>
              </a:rPr>
              <a:t>CLASSROOM 2.0</a:t>
            </a:r>
            <a:endParaRPr lang="en-AU" sz="1600" dirty="0" smtClean="0"/>
          </a:p>
          <a:p>
            <a:r>
              <a:rPr lang="en-AU" sz="1600" dirty="0" smtClean="0">
                <a:hlinkClick r:id="rId10"/>
              </a:rPr>
              <a:t>del.icio.us</a:t>
            </a:r>
            <a:endParaRPr lang="en-AU" sz="1600" dirty="0" smtClean="0"/>
          </a:p>
          <a:p>
            <a:r>
              <a:rPr lang="en-AU" sz="1600" dirty="0" smtClean="0">
                <a:hlinkClick r:id="rId11"/>
              </a:rPr>
              <a:t>DIIGO </a:t>
            </a:r>
            <a:endParaRPr lang="en-AU" sz="1600" dirty="0" smtClean="0"/>
          </a:p>
          <a:p>
            <a:r>
              <a:rPr lang="en-AU" sz="1600" dirty="0" smtClean="0">
                <a:hlinkClick r:id="rId12"/>
              </a:rPr>
              <a:t>EDNA</a:t>
            </a:r>
            <a:endParaRPr lang="en-AU" sz="1600" dirty="0" smtClean="0"/>
          </a:p>
          <a:p>
            <a:r>
              <a:rPr lang="en-AU" sz="1600" dirty="0" smtClean="0">
                <a:hlinkClick r:id="rId13"/>
              </a:rPr>
              <a:t>EDU 2.0</a:t>
            </a:r>
            <a:endParaRPr lang="en-AU" sz="1600" dirty="0" smtClean="0"/>
          </a:p>
          <a:p>
            <a:r>
              <a:rPr lang="en-AU" sz="1600" dirty="0" err="1" smtClean="0">
                <a:hlinkClick r:id="rId14"/>
              </a:rPr>
              <a:t>Exploratree</a:t>
            </a:r>
            <a:r>
              <a:rPr lang="en-AU" sz="1600" dirty="0" smtClean="0">
                <a:hlinkClick r:id="rId14"/>
              </a:rPr>
              <a:t> by </a:t>
            </a:r>
            <a:r>
              <a:rPr lang="en-AU" sz="1600" dirty="0" err="1" smtClean="0">
                <a:hlinkClick r:id="rId14"/>
              </a:rPr>
              <a:t>FutureLab</a:t>
            </a:r>
            <a:endParaRPr lang="en-AU" sz="1600" dirty="0" smtClean="0"/>
          </a:p>
          <a:p>
            <a:r>
              <a:rPr lang="en-AU" sz="1600" dirty="0" err="1" smtClean="0">
                <a:hlinkClick r:id="rId15"/>
              </a:rPr>
              <a:t>FlickrStorm</a:t>
            </a:r>
            <a:r>
              <a:rPr lang="en-AU" sz="1600" dirty="0" smtClean="0">
                <a:hlinkClick r:id="rId15"/>
              </a:rPr>
              <a:t>.</a:t>
            </a:r>
            <a:endParaRPr lang="en-AU" sz="1600" dirty="0" smtClean="0"/>
          </a:p>
          <a:p>
            <a:r>
              <a:rPr lang="en-AU" sz="1600" dirty="0" err="1" smtClean="0">
                <a:hlinkClick r:id="rId16"/>
              </a:rPr>
              <a:t>Flowgram</a:t>
            </a:r>
            <a:endParaRPr lang="en-AU" sz="1600" dirty="0" smtClean="0"/>
          </a:p>
          <a:p>
            <a:r>
              <a:rPr lang="en-AU" sz="1600" dirty="0" smtClean="0">
                <a:hlinkClick r:id="rId17"/>
              </a:rPr>
              <a:t>Google Apps</a:t>
            </a:r>
            <a:endParaRPr lang="en-AU" sz="1600" dirty="0" smtClean="0"/>
          </a:p>
          <a:p>
            <a:r>
              <a:rPr lang="en-AU" sz="1600" dirty="0" smtClean="0">
                <a:hlinkClick r:id="rId18"/>
              </a:rPr>
              <a:t>HEULAB</a:t>
            </a:r>
            <a:endParaRPr lang="en-AU" sz="1600" dirty="0" smtClean="0"/>
          </a:p>
          <a:p>
            <a:r>
              <a:rPr lang="en-AU" sz="1600" dirty="0" smtClean="0">
                <a:hlinkClick r:id="rId19"/>
              </a:rPr>
              <a:t>KARTOO</a:t>
            </a:r>
            <a:endParaRPr lang="en-AU" sz="1600" dirty="0" smtClean="0"/>
          </a:p>
          <a:p>
            <a:r>
              <a:rPr lang="en-AU" sz="1600" dirty="0" smtClean="0">
                <a:hlinkClick r:id="rId20" invalidUrl="http:" action="ppaction://hlinkfile"/>
              </a:rPr>
              <a:t>Live Writer</a:t>
            </a:r>
            <a:endParaRPr lang="en-AU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143240" y="1500174"/>
            <a:ext cx="278606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 dirty="0" err="1" smtClean="0">
                <a:hlinkClick r:id="rId21"/>
              </a:rPr>
              <a:t>LovelyCharts</a:t>
            </a:r>
            <a:endParaRPr lang="en-AU" sz="1600" dirty="0" smtClean="0"/>
          </a:p>
          <a:p>
            <a:r>
              <a:rPr lang="en-AU" sz="1600" dirty="0" smtClean="0">
                <a:hlinkClick r:id="rId22"/>
              </a:rPr>
              <a:t>Moving Forwards</a:t>
            </a:r>
            <a:endParaRPr lang="en-AU" sz="1600" dirty="0" smtClean="0"/>
          </a:p>
          <a:p>
            <a:r>
              <a:rPr lang="en-AU" sz="1600" dirty="0" smtClean="0">
                <a:hlinkClick r:id="rId23"/>
              </a:rPr>
              <a:t>My Blog</a:t>
            </a:r>
            <a:endParaRPr lang="en-AU" sz="1600" dirty="0" smtClean="0"/>
          </a:p>
          <a:p>
            <a:r>
              <a:rPr lang="en-AU" sz="1600" dirty="0" smtClean="0">
                <a:hlinkClick r:id="rId24"/>
              </a:rPr>
              <a:t>MY CSU</a:t>
            </a:r>
            <a:endParaRPr lang="en-AU" sz="1600" dirty="0" smtClean="0"/>
          </a:p>
          <a:p>
            <a:r>
              <a:rPr lang="en-AU" sz="1600" dirty="0" smtClean="0">
                <a:hlinkClick r:id="rId25"/>
              </a:rPr>
              <a:t>My Learner Blog</a:t>
            </a:r>
            <a:endParaRPr lang="en-AU" sz="1600" dirty="0" smtClean="0"/>
          </a:p>
          <a:p>
            <a:r>
              <a:rPr lang="en-AU" sz="1600" dirty="0" smtClean="0">
                <a:hlinkClick r:id="rId26"/>
              </a:rPr>
              <a:t>My Project Pages</a:t>
            </a:r>
            <a:endParaRPr lang="en-AU" sz="1600" dirty="0" smtClean="0"/>
          </a:p>
          <a:p>
            <a:r>
              <a:rPr lang="en-AU" sz="1600" dirty="0" err="1" smtClean="0">
                <a:hlinkClick r:id="rId27"/>
              </a:rPr>
              <a:t>newblog</a:t>
            </a:r>
            <a:endParaRPr lang="en-AU" sz="1600" dirty="0" smtClean="0"/>
          </a:p>
          <a:p>
            <a:r>
              <a:rPr lang="en-AU" sz="1600" dirty="0" err="1" smtClean="0">
                <a:hlinkClick r:id="rId28"/>
              </a:rPr>
              <a:t>PageFlakes</a:t>
            </a:r>
            <a:endParaRPr lang="en-AU" sz="1600" dirty="0" smtClean="0"/>
          </a:p>
          <a:p>
            <a:r>
              <a:rPr lang="en-AU" sz="1600" dirty="0" err="1" smtClean="0">
                <a:hlinkClick r:id="rId29"/>
              </a:rPr>
              <a:t>PBWiki</a:t>
            </a:r>
            <a:endParaRPr lang="en-AU" sz="1600" dirty="0" smtClean="0"/>
          </a:p>
          <a:p>
            <a:r>
              <a:rPr lang="en-AU" sz="1600" dirty="0" smtClean="0">
                <a:hlinkClick r:id="rId30"/>
              </a:rPr>
              <a:t>PBWIKI2</a:t>
            </a:r>
            <a:endParaRPr lang="en-AU" sz="1600" dirty="0" smtClean="0"/>
          </a:p>
          <a:p>
            <a:r>
              <a:rPr lang="en-AU" sz="1600" dirty="0" smtClean="0">
                <a:hlinkClick r:id="rId31"/>
              </a:rPr>
              <a:t>PBWiki2009</a:t>
            </a:r>
            <a:endParaRPr lang="en-AU" sz="1600" dirty="0" smtClean="0"/>
          </a:p>
          <a:p>
            <a:r>
              <a:rPr lang="en-AU" sz="1600" dirty="0" smtClean="0">
                <a:hlinkClick r:id="rId32"/>
              </a:rPr>
              <a:t>PORTAPORTAL</a:t>
            </a:r>
            <a:endParaRPr lang="en-AU" sz="1600" dirty="0" smtClean="0"/>
          </a:p>
          <a:p>
            <a:r>
              <a:rPr lang="en-AU" sz="1600" dirty="0" smtClean="0">
                <a:hlinkClick r:id="rId33"/>
              </a:rPr>
              <a:t>QUIZLET</a:t>
            </a:r>
            <a:endParaRPr lang="en-AU" sz="1600" dirty="0" smtClean="0"/>
          </a:p>
          <a:p>
            <a:r>
              <a:rPr lang="en-AU" sz="1600" dirty="0" smtClean="0">
                <a:hlinkClick r:id="rId34"/>
              </a:rPr>
              <a:t>Read The Words</a:t>
            </a:r>
            <a:endParaRPr lang="en-AU" sz="1600" dirty="0" smtClean="0"/>
          </a:p>
          <a:p>
            <a:r>
              <a:rPr lang="en-AU" sz="1600" dirty="0" smtClean="0">
                <a:hlinkClick r:id="rId35"/>
              </a:rPr>
              <a:t>ROXER </a:t>
            </a:r>
            <a:r>
              <a:rPr lang="en-AU" sz="1600" dirty="0" err="1" smtClean="0">
                <a:hlinkClick r:id="rId35"/>
              </a:rPr>
              <a:t>Wepage</a:t>
            </a:r>
            <a:endParaRPr lang="en-AU" sz="1600" dirty="0" smtClean="0"/>
          </a:p>
          <a:p>
            <a:r>
              <a:rPr lang="en-AU" sz="1600" dirty="0" err="1" smtClean="0">
                <a:hlinkClick r:id="rId36"/>
              </a:rPr>
              <a:t>SceneMaker</a:t>
            </a:r>
            <a:r>
              <a:rPr lang="en-AU" sz="1600" dirty="0" smtClean="0">
                <a:hlinkClick r:id="rId36"/>
              </a:rPr>
              <a:t>.</a:t>
            </a:r>
            <a:endParaRPr lang="en-AU" sz="1600" dirty="0" smtClean="0"/>
          </a:p>
          <a:p>
            <a:r>
              <a:rPr lang="en-AU" sz="1600" dirty="0" smtClean="0">
                <a:hlinkClick r:id="rId37"/>
              </a:rPr>
              <a:t>SCHOOLKIT</a:t>
            </a:r>
            <a:endParaRPr lang="en-AU" sz="1600" dirty="0" smtClean="0"/>
          </a:p>
          <a:p>
            <a:r>
              <a:rPr lang="en-AU" sz="1600" dirty="0" err="1" smtClean="0">
                <a:hlinkClick r:id="rId38"/>
              </a:rPr>
              <a:t>Scrabulizer</a:t>
            </a:r>
            <a:endParaRPr lang="en-AU" sz="1600" dirty="0" smtClean="0"/>
          </a:p>
          <a:p>
            <a:r>
              <a:rPr lang="en-AU" sz="1600" dirty="0" err="1" smtClean="0">
                <a:hlinkClick r:id="rId39"/>
              </a:rPr>
              <a:t>SlideRocket</a:t>
            </a:r>
            <a:r>
              <a:rPr lang="en-AU" sz="1600" dirty="0" smtClean="0">
                <a:hlinkClick r:id="rId39"/>
              </a:rPr>
              <a:t> Online</a:t>
            </a:r>
            <a:endParaRPr lang="en-AU" sz="1600" dirty="0"/>
          </a:p>
        </p:txBody>
      </p:sp>
      <p:sp>
        <p:nvSpPr>
          <p:cNvPr id="4" name="Rectangle 3"/>
          <p:cNvSpPr/>
          <p:nvPr/>
        </p:nvSpPr>
        <p:spPr>
          <a:xfrm>
            <a:off x="5714976" y="1500174"/>
            <a:ext cx="34290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1600" dirty="0" smtClean="0">
                <a:hlinkClick r:id="rId39"/>
              </a:rPr>
              <a:t>Presentations</a:t>
            </a:r>
            <a:endParaRPr lang="en-AU" sz="1600" dirty="0" smtClean="0"/>
          </a:p>
          <a:p>
            <a:r>
              <a:rPr lang="en-AU" sz="1600" dirty="0" smtClean="0">
                <a:hlinkClick r:id="rId40"/>
              </a:rPr>
              <a:t>SLIDESHARE</a:t>
            </a:r>
            <a:endParaRPr lang="en-AU" sz="1600" dirty="0" smtClean="0"/>
          </a:p>
          <a:p>
            <a:r>
              <a:rPr lang="en-AU" sz="1600" dirty="0" err="1" smtClean="0">
                <a:hlinkClick r:id="rId41"/>
              </a:rPr>
              <a:t>SynthaSite</a:t>
            </a:r>
            <a:endParaRPr lang="en-AU" sz="1600" dirty="0" smtClean="0"/>
          </a:p>
          <a:p>
            <a:r>
              <a:rPr lang="en-AU" sz="1600" dirty="0" smtClean="0">
                <a:hlinkClick r:id="rId42"/>
              </a:rPr>
              <a:t>TEACHER TUBE</a:t>
            </a:r>
            <a:endParaRPr lang="en-AU" sz="1600" dirty="0" smtClean="0"/>
          </a:p>
          <a:p>
            <a:r>
              <a:rPr lang="en-AU" sz="1600" dirty="0" err="1" smtClean="0">
                <a:hlinkClick r:id="rId43"/>
              </a:rPr>
              <a:t>Thinkfinity</a:t>
            </a:r>
            <a:r>
              <a:rPr lang="en-AU" sz="1600" dirty="0" smtClean="0">
                <a:hlinkClick r:id="rId43"/>
              </a:rPr>
              <a:t> for Educators</a:t>
            </a:r>
            <a:endParaRPr lang="en-AU" sz="1600" dirty="0" smtClean="0"/>
          </a:p>
          <a:p>
            <a:r>
              <a:rPr lang="en-AU" sz="1600" dirty="0" smtClean="0">
                <a:hlinkClick r:id="rId44"/>
              </a:rPr>
              <a:t>TPCK </a:t>
            </a:r>
            <a:endParaRPr lang="en-AU" sz="1600" dirty="0" smtClean="0"/>
          </a:p>
          <a:p>
            <a:r>
              <a:rPr lang="en-AU" sz="1600" dirty="0" smtClean="0">
                <a:hlinkClick r:id="rId45"/>
              </a:rPr>
              <a:t>TWITTER</a:t>
            </a:r>
            <a:endParaRPr lang="en-AU" sz="1600" dirty="0" smtClean="0"/>
          </a:p>
          <a:p>
            <a:r>
              <a:rPr lang="en-AU" sz="1600" dirty="0" err="1" smtClean="0">
                <a:hlinkClick r:id="rId46"/>
              </a:rPr>
              <a:t>VideoDownloader</a:t>
            </a:r>
            <a:endParaRPr lang="en-AU" sz="1600" dirty="0" smtClean="0"/>
          </a:p>
          <a:p>
            <a:r>
              <a:rPr lang="en-AU" sz="1600" dirty="0" smtClean="0">
                <a:hlinkClick r:id="rId47"/>
              </a:rPr>
              <a:t>VOICETHREAD</a:t>
            </a:r>
            <a:endParaRPr lang="en-AU" sz="1600" dirty="0" smtClean="0"/>
          </a:p>
          <a:p>
            <a:r>
              <a:rPr lang="en-AU" sz="1600" dirty="0" err="1" smtClean="0">
                <a:hlinkClick r:id="rId48"/>
              </a:rPr>
              <a:t>Wikispaces</a:t>
            </a:r>
            <a:endParaRPr lang="en-AU" sz="1600" dirty="0" smtClean="0"/>
          </a:p>
          <a:p>
            <a:r>
              <a:rPr lang="en-AU" sz="1600" dirty="0" smtClean="0">
                <a:hlinkClick r:id="rId49"/>
              </a:rPr>
              <a:t>WIZIQ</a:t>
            </a:r>
            <a:endParaRPr lang="en-AU" sz="1600" dirty="0" smtClean="0"/>
          </a:p>
          <a:p>
            <a:r>
              <a:rPr lang="en-AU" sz="1600" dirty="0" err="1" smtClean="0">
                <a:hlinkClick r:id="rId50"/>
              </a:rPr>
              <a:t>Wordpress</a:t>
            </a:r>
            <a:r>
              <a:rPr lang="en-AU" sz="1600" dirty="0" smtClean="0">
                <a:hlinkClick r:id="rId50"/>
              </a:rPr>
              <a:t> Blog</a:t>
            </a:r>
            <a:endParaRPr lang="en-AU" sz="1600" dirty="0" smtClean="0"/>
          </a:p>
          <a:p>
            <a:r>
              <a:rPr lang="en-AU" sz="1600" dirty="0" smtClean="0">
                <a:hlinkClick r:id="rId51"/>
              </a:rPr>
              <a:t>YouTube</a:t>
            </a:r>
            <a:endParaRPr lang="en-AU" sz="1600" dirty="0" smtClean="0"/>
          </a:p>
          <a:p>
            <a:r>
              <a:rPr lang="en-AU" sz="1600" dirty="0" smtClean="0">
                <a:hlinkClick r:id="rId52"/>
              </a:rPr>
              <a:t>YOUTUBE File conversion</a:t>
            </a:r>
            <a:endParaRPr lang="en-AU" sz="1600" dirty="0" smtClean="0"/>
          </a:p>
          <a:p>
            <a:r>
              <a:rPr lang="en-AU" sz="1600" dirty="0" smtClean="0">
                <a:hlinkClick r:id="rId53"/>
              </a:rPr>
              <a:t>ZOHO</a:t>
            </a:r>
            <a:endParaRPr lang="en-A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571480"/>
            <a:ext cx="47863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dirty="0" smtClean="0"/>
              <a:t>+ some room for the individual</a:t>
            </a:r>
            <a:endParaRPr lang="en-A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9144000" cy="311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143240" y="4857760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 smtClean="0"/>
              <a:t>So lets get to it ...........</a:t>
            </a:r>
            <a:endParaRPr lang="en-A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6786578" y="500042"/>
            <a:ext cx="218271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i="1" dirty="0">
                <a:latin typeface="Calibri" pitchFamily="-111" charset="0"/>
              </a:rPr>
              <a:t>adaptive</a:t>
            </a: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7358082" y="1714488"/>
            <a:ext cx="9699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>
                <a:latin typeface="Calibri" pitchFamily="-111" charset="0"/>
              </a:rPr>
              <a:t>and</a:t>
            </a:r>
          </a:p>
        </p:txBody>
      </p:sp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6929454" y="3143248"/>
            <a:ext cx="180658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i="1" dirty="0">
                <a:latin typeface="Calibri" pitchFamily="-111" charset="0"/>
              </a:rPr>
              <a:t>flexible</a:t>
            </a:r>
          </a:p>
        </p:txBody>
      </p:sp>
      <p:pic>
        <p:nvPicPr>
          <p:cNvPr id="34818" name="Picture 2" descr="http://farm3.static.flickr.com/2051/2126040588_361960027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715140" cy="6852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7"/>
          <p:cNvSpPr txBox="1">
            <a:spLocks noChangeArrowheads="1"/>
          </p:cNvSpPr>
          <p:nvPr/>
        </p:nvSpPr>
        <p:spPr bwMode="auto">
          <a:xfrm>
            <a:off x="457200" y="1295400"/>
            <a:ext cx="8229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 eaLnBrk="0" hangingPunct="0">
              <a:buFont typeface="Arial" pitchFamily="34" charset="0"/>
              <a:buChar char="•"/>
            </a:pPr>
            <a:r>
              <a:rPr lang="en-US" sz="2000">
                <a:latin typeface="Calibri" pitchFamily="34" charset="0"/>
              </a:rPr>
              <a:t>A digital board with construction tools</a:t>
            </a:r>
          </a:p>
          <a:p>
            <a:pPr marL="287338" indent="-287338" eaLnBrk="0" hangingPunct="0">
              <a:buFont typeface="Arial" pitchFamily="34" charset="0"/>
              <a:buChar char="•"/>
            </a:pPr>
            <a:r>
              <a:rPr lang="en-US" sz="2000">
                <a:latin typeface="Calibri" pitchFamily="34" charset="0"/>
              </a:rPr>
              <a:t>Used in construction exercises like Mathematics, Geography, Map Reading and Flow Charting</a:t>
            </a:r>
          </a:p>
          <a:p>
            <a:pPr marL="287338" indent="-287338" eaLnBrk="0" hangingPunct="0">
              <a:buFont typeface="Arial" pitchFamily="34" charset="0"/>
              <a:buChar char="•"/>
            </a:pPr>
            <a:r>
              <a:rPr lang="en-US" sz="2000">
                <a:latin typeface="Calibri" pitchFamily="34" charset="0"/>
              </a:rPr>
              <a:t>Creates an independent students’ learning environment</a:t>
            </a:r>
          </a:p>
          <a:p>
            <a:pPr marL="287338" indent="-287338" eaLnBrk="0" hangingPunct="0">
              <a:buFont typeface="Arial" pitchFamily="34" charset="0"/>
              <a:buChar char="•"/>
            </a:pPr>
            <a:endParaRPr lang="en-US" sz="2000">
              <a:latin typeface="Calibri" pitchFamily="34" charset="0"/>
            </a:endParaRPr>
          </a:p>
        </p:txBody>
      </p:sp>
      <p:sp>
        <p:nvSpPr>
          <p:cNvPr id="36867" name="Shap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Fun With </a:t>
            </a:r>
            <a:r>
              <a:rPr lang="en-US" dirty="0" smtClean="0">
                <a:hlinkClick r:id="rId2" action="ppaction://hlinkfile"/>
              </a:rPr>
              <a:t>Construction</a:t>
            </a:r>
            <a:endParaRPr lang="en-US" dirty="0" smtClean="0"/>
          </a:p>
        </p:txBody>
      </p:sp>
      <p:pic>
        <p:nvPicPr>
          <p:cNvPr id="36868" name="Rectangle 18435"/>
          <p:cNvPicPr>
            <a:picLocks noChangeAspect="1"/>
          </p:cNvPicPr>
          <p:nvPr/>
        </p:nvPicPr>
        <p:blipFill>
          <a:blip r:embed="rId3">
            <a:lum bright="100000"/>
          </a:blip>
          <a:srcRect/>
          <a:stretch>
            <a:fillRect/>
          </a:stretch>
        </p:blipFill>
        <p:spPr bwMode="auto">
          <a:xfrm>
            <a:off x="73152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Rectangle 18438"/>
          <p:cNvPicPr>
            <a:picLocks noChangeAspect="1"/>
          </p:cNvPicPr>
          <p:nvPr/>
        </p:nvPicPr>
        <p:blipFill>
          <a:blip r:embed="rId3">
            <a:lum bright="100000"/>
          </a:blip>
          <a:srcRect/>
          <a:stretch>
            <a:fillRect/>
          </a:stretch>
        </p:blipFill>
        <p:spPr bwMode="auto">
          <a:xfrm>
            <a:off x="7315200" y="65532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FWC Axis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81200" y="2743200"/>
            <a:ext cx="2895600" cy="2172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Picture 9" descr="FWC Bisect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67200" y="4038600"/>
            <a:ext cx="2612975" cy="196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1" name="Picture 10" descr="FWC Chart 3D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10572" y="3124200"/>
            <a:ext cx="3133428" cy="2350071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  <a:scene3d>
            <a:camera prst="perspectiveContrastingLeftFacing"/>
            <a:lightRig rig="threePt" dir="t"/>
          </a:scene3d>
        </p:spPr>
      </p:pic>
      <p:pic>
        <p:nvPicPr>
          <p:cNvPr id="12" name="Picture 15" descr="FWC Chart 3D - 2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4800" y="3962400"/>
            <a:ext cx="2593348" cy="1944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36874" name="Rectangle 1843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6156325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Box 20480"/>
          <p:cNvSpPr txBox="1">
            <a:spLocks noChangeArrowheads="1"/>
          </p:cNvSpPr>
          <p:nvPr/>
        </p:nvSpPr>
        <p:spPr bwMode="auto">
          <a:xfrm>
            <a:off x="660400" y="12954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>
              <a:latin typeface="Verdana" pitchFamily="34" charset="0"/>
            </a:endParaRPr>
          </a:p>
        </p:txBody>
      </p:sp>
      <p:sp>
        <p:nvSpPr>
          <p:cNvPr id="37891" name="Shap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Fun With Mindbook</a:t>
            </a:r>
          </a:p>
        </p:txBody>
      </p:sp>
      <p:sp>
        <p:nvSpPr>
          <p:cNvPr id="37892" name="Rectangle 9"/>
          <p:cNvSpPr>
            <a:spLocks noChangeArrowheads="1"/>
          </p:cNvSpPr>
          <p:nvPr/>
        </p:nvSpPr>
        <p:spPr bwMode="auto">
          <a:xfrm>
            <a:off x="457200" y="1219200"/>
            <a:ext cx="800100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>
                <a:latin typeface="Verdana" pitchFamily="34" charset="0"/>
              </a:rPr>
              <a:t>Personal Learning Organizer</a:t>
            </a:r>
            <a:endParaRPr lang="en-US">
              <a:latin typeface="Calibri" pitchFamily="34" charset="0"/>
            </a:endParaRPr>
          </a:p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>
                <a:latin typeface="Verdana" pitchFamily="34" charset="0"/>
              </a:rPr>
              <a:t>Document Manager, Note taking, rich media repository, Mind Mapping, Calendar Planner </a:t>
            </a:r>
          </a:p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>
                <a:latin typeface="Verdana" pitchFamily="34" charset="0"/>
              </a:rPr>
              <a:t>Create an Independent students’ learning environment</a:t>
            </a:r>
          </a:p>
        </p:txBody>
      </p:sp>
      <p:pic>
        <p:nvPicPr>
          <p:cNvPr id="37893" name="Rectangle 20485"/>
          <p:cNvPicPr>
            <a:picLocks noChangeAspect="1"/>
          </p:cNvPicPr>
          <p:nvPr/>
        </p:nvPicPr>
        <p:blipFill>
          <a:blip r:embed="rId3">
            <a:lum bright="100000"/>
          </a:blip>
          <a:srcRect/>
          <a:stretch>
            <a:fillRect/>
          </a:stretch>
        </p:blipFill>
        <p:spPr bwMode="auto">
          <a:xfrm>
            <a:off x="6629400" y="54864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4" name="Rectangle 20486"/>
          <p:cNvPicPr>
            <a:picLocks noChangeAspect="1"/>
          </p:cNvPicPr>
          <p:nvPr/>
        </p:nvPicPr>
        <p:blipFill>
          <a:blip r:embed="rId3">
            <a:lum bright="100000"/>
          </a:blip>
          <a:srcRect/>
          <a:stretch>
            <a:fillRect/>
          </a:stretch>
        </p:blipFill>
        <p:spPr bwMode="auto">
          <a:xfrm>
            <a:off x="6629400" y="54864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MB Mindma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3352800"/>
            <a:ext cx="2971800" cy="222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FMB XPSDoc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800" y="4191000"/>
            <a:ext cx="2895600" cy="2171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FMB U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3276600"/>
            <a:ext cx="3352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6092711"/>
            <a:ext cx="1600175" cy="765289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</p:pic>
      <p:sp>
        <p:nvSpPr>
          <p:cNvPr id="15" name="Action Button: Document 14">
            <a:hlinkClick r:id="rId8" action="ppaction://program" highlightClick="1"/>
          </p:cNvPr>
          <p:cNvSpPr/>
          <p:nvPr/>
        </p:nvSpPr>
        <p:spPr>
          <a:xfrm>
            <a:off x="8270093" y="0"/>
            <a:ext cx="833414" cy="765289"/>
          </a:xfrm>
          <a:prstGeom prst="actionButtonDocumen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Box 22528"/>
          <p:cNvSpPr txBox="1">
            <a:spLocks noChangeArrowheads="1"/>
          </p:cNvSpPr>
          <p:nvPr/>
        </p:nvSpPr>
        <p:spPr bwMode="auto">
          <a:xfrm>
            <a:off x="660400" y="1295400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>
              <a:latin typeface="Verdana" pitchFamily="34" charset="0"/>
            </a:endParaRPr>
          </a:p>
        </p:txBody>
      </p:sp>
      <p:sp>
        <p:nvSpPr>
          <p:cNvPr id="38915" name="Shap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Digital Textbook (</a:t>
            </a:r>
            <a:r>
              <a:rPr lang="en-US" dirty="0" smtClean="0">
                <a:hlinkClick r:id="rId2" action="ppaction://hlinkfile"/>
              </a:rPr>
              <a:t>DBook</a:t>
            </a:r>
            <a:r>
              <a:rPr lang="en-US" dirty="0" smtClean="0"/>
              <a:t>)</a:t>
            </a:r>
          </a:p>
        </p:txBody>
      </p:sp>
      <p:sp>
        <p:nvSpPr>
          <p:cNvPr id="38916" name="Rectangle 9"/>
          <p:cNvSpPr>
            <a:spLocks noChangeArrowheads="1"/>
          </p:cNvSpPr>
          <p:nvPr/>
        </p:nvSpPr>
        <p:spPr bwMode="auto">
          <a:xfrm>
            <a:off x="457200" y="1219200"/>
            <a:ext cx="8001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 dirty="0">
                <a:latin typeface="Verdana" pitchFamily="34" charset="0"/>
              </a:rPr>
              <a:t>Allows schools to digitize and build their own content.</a:t>
            </a:r>
            <a:endParaRPr lang="en-US" dirty="0">
              <a:latin typeface="Calibri" pitchFamily="34" charset="0"/>
            </a:endParaRPr>
          </a:p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 dirty="0">
                <a:latin typeface="Verdana" pitchFamily="34" charset="0"/>
              </a:rPr>
              <a:t>Incorporates TOC, bookmarks, resources &amp; lesson sequencer</a:t>
            </a:r>
          </a:p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 dirty="0">
                <a:latin typeface="Verdana" pitchFamily="34" charset="0"/>
              </a:rPr>
              <a:t>Students can search text, ink and footnotes</a:t>
            </a:r>
          </a:p>
          <a:p>
            <a:pPr marL="287338" indent="-287338">
              <a:lnSpc>
                <a:spcPct val="150000"/>
              </a:lnSpc>
              <a:buFontTx/>
              <a:buChar char="•"/>
            </a:pPr>
            <a:r>
              <a:rPr lang="en-US" dirty="0">
                <a:latin typeface="Verdana" pitchFamily="34" charset="0"/>
              </a:rPr>
              <a:t>Features Full Screen Mode</a:t>
            </a:r>
          </a:p>
        </p:txBody>
      </p:sp>
      <p:pic>
        <p:nvPicPr>
          <p:cNvPr id="12" name="Picture 11" descr="dbexample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276600"/>
            <a:ext cx="2231136" cy="1673352"/>
          </a:xfrm>
          <a:prstGeom prst="rect">
            <a:avLst/>
          </a:prstGeom>
          <a:ln>
            <a:noFill/>
          </a:ln>
          <a:effectLst>
            <a:reflection blurRad="6350" stA="50000" endA="300" endPos="90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10" descr="dbexample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4191000"/>
            <a:ext cx="2438400" cy="1828800"/>
          </a:xfrm>
          <a:prstGeom prst="rect">
            <a:avLst/>
          </a:prstGeom>
          <a:ln>
            <a:noFill/>
          </a:ln>
          <a:effectLst>
            <a:reflection blurRad="6350" stA="50000" endA="300" endPos="90000" dir="5400000" sy="-100000" algn="bl" rotWithShape="0"/>
          </a:effectLst>
          <a:scene3d>
            <a:camera prst="perspectiveContrastingLeftFacing" fov="2700000">
              <a:rot lat="0" lon="1800000" rev="0"/>
            </a:camera>
            <a:lightRig rig="threePt" dir="t">
              <a:rot lat="0" lon="0" rev="2700000"/>
            </a:lightRig>
          </a:scene3d>
          <a:sp3d z="50800">
            <a:bevelT w="63500" h="50800"/>
          </a:sp3d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096000"/>
            <a:ext cx="1676046" cy="7620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799" y="3429000"/>
            <a:ext cx="2882611" cy="1752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>
            <a:reflection blurRad="12700" stA="50000" endPos="75000" dist="12700" dir="5400000" sy="-100000" algn="bl" rotWithShape="0"/>
          </a:effectLst>
          <a:scene3d>
            <a:camera prst="perspectiveHeroicExtremeRightFacing"/>
            <a:lightRig rig="threePt" dir="t"/>
          </a:scene3d>
        </p:spPr>
      </p:pic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33600" y="4267200"/>
            <a:ext cx="3074002" cy="1905000"/>
          </a:xfrm>
          <a:prstGeom prst="rect">
            <a:avLst/>
          </a:prstGeom>
          <a:noFill/>
          <a:ln>
            <a:noFill/>
          </a:ln>
          <a:effectLst>
            <a:reflection blurRad="12700" stA="50000" endPos="75000" dist="12700" dir="5400000" sy="-100000" algn="bl" rotWithShape="0"/>
          </a:effectLst>
          <a:scene3d>
            <a:camera prst="perspectiveLeft">
              <a:rot lat="0" lon="1800000" rev="0"/>
            </a:camera>
            <a:lightRig rig="threePt" dir="t">
              <a:rot lat="0" lon="0" rev="2700000"/>
            </a:lightRig>
          </a:scene3d>
          <a:sp3d extrusionH="101600">
            <a:bevelT w="0" h="0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HeuCampus – Virtual Classroom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Classroom Management</a:t>
            </a:r>
          </a:p>
        </p:txBody>
      </p:sp>
      <p:sp>
        <p:nvSpPr>
          <p:cNvPr id="28677" name="Freeform 5"/>
          <p:cNvSpPr>
            <a:spLocks/>
          </p:cNvSpPr>
          <p:nvPr/>
        </p:nvSpPr>
        <p:spPr bwMode="auto">
          <a:xfrm>
            <a:off x="5407025" y="4497388"/>
            <a:ext cx="14288" cy="31750"/>
          </a:xfrm>
          <a:custGeom>
            <a:avLst/>
            <a:gdLst>
              <a:gd name="T0" fmla="*/ 9525 w 6"/>
              <a:gd name="T1" fmla="*/ 13607 h 14"/>
              <a:gd name="T2" fmla="*/ 14288 w 6"/>
              <a:gd name="T3" fmla="*/ 13607 h 14"/>
              <a:gd name="T4" fmla="*/ 14288 w 6"/>
              <a:gd name="T5" fmla="*/ 11339 h 14"/>
              <a:gd name="T6" fmla="*/ 14288 w 6"/>
              <a:gd name="T7" fmla="*/ 11339 h 14"/>
              <a:gd name="T8" fmla="*/ 14288 w 6"/>
              <a:gd name="T9" fmla="*/ 9071 h 14"/>
              <a:gd name="T10" fmla="*/ 4763 w 6"/>
              <a:gd name="T11" fmla="*/ 0 h 14"/>
              <a:gd name="T12" fmla="*/ 0 w 6"/>
              <a:gd name="T13" fmla="*/ 18143 h 14"/>
              <a:gd name="T14" fmla="*/ 2381 w 6"/>
              <a:gd name="T15" fmla="*/ 31750 h 14"/>
              <a:gd name="T16" fmla="*/ 9525 w 6"/>
              <a:gd name="T17" fmla="*/ 13607 h 1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"/>
              <a:gd name="T28" fmla="*/ 0 h 14"/>
              <a:gd name="T29" fmla="*/ 6 w 6"/>
              <a:gd name="T30" fmla="*/ 14 h 1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" h="14">
                <a:moveTo>
                  <a:pt x="4" y="6"/>
                </a:moveTo>
                <a:lnTo>
                  <a:pt x="6" y="6"/>
                </a:lnTo>
                <a:lnTo>
                  <a:pt x="6" y="5"/>
                </a:lnTo>
                <a:lnTo>
                  <a:pt x="6" y="4"/>
                </a:lnTo>
                <a:lnTo>
                  <a:pt x="2" y="0"/>
                </a:lnTo>
                <a:lnTo>
                  <a:pt x="0" y="8"/>
                </a:lnTo>
                <a:lnTo>
                  <a:pt x="1" y="14"/>
                </a:lnTo>
                <a:lnTo>
                  <a:pt x="4" y="6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45"/>
          <p:cNvGrpSpPr/>
          <p:nvPr/>
        </p:nvGrpSpPr>
        <p:grpSpPr>
          <a:xfrm>
            <a:off x="2667000" y="2667000"/>
            <a:ext cx="3810000" cy="3824287"/>
            <a:chOff x="1905000" y="1814513"/>
            <a:chExt cx="5105400" cy="4891087"/>
          </a:xfrm>
        </p:grpSpPr>
        <p:sp>
          <p:nvSpPr>
            <p:cNvPr id="24580" name="Rectangle 4"/>
            <p:cNvSpPr>
              <a:spLocks noChangeArrowheads="1"/>
            </p:cNvSpPr>
            <p:nvPr/>
          </p:nvSpPr>
          <p:spPr bwMode="auto">
            <a:xfrm>
              <a:off x="1905000" y="1838325"/>
              <a:ext cx="5086350" cy="4867275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AU" dirty="0">
                  <a:solidFill>
                    <a:srgbClr val="FF0000"/>
                  </a:solidFill>
                  <a:latin typeface="Gill Sans MT" pitchFamily="34" charset="0"/>
                </a:rPr>
                <a:t>Heulab</a:t>
              </a:r>
            </a:p>
            <a:p>
              <a:pPr algn="ctr"/>
              <a:r>
                <a:rPr lang="en-AU" dirty="0">
                  <a:solidFill>
                    <a:srgbClr val="FF0000"/>
                  </a:solidFill>
                  <a:latin typeface="Gill Sans MT" pitchFamily="34" charset="0"/>
                </a:rPr>
                <a:t>Fun with </a:t>
              </a:r>
            </a:p>
            <a:p>
              <a:pPr algn="ctr"/>
              <a:r>
                <a:rPr lang="en-AU" dirty="0">
                  <a:solidFill>
                    <a:srgbClr val="FF0000"/>
                  </a:solidFill>
                  <a:latin typeface="Gill Sans MT" pitchFamily="34" charset="0"/>
                </a:rPr>
                <a:t>Virtual </a:t>
              </a:r>
            </a:p>
            <a:p>
              <a:pPr algn="ctr"/>
              <a:r>
                <a:rPr lang="en-AU" dirty="0" err="1">
                  <a:solidFill>
                    <a:srgbClr val="FF0000"/>
                  </a:solidFill>
                  <a:latin typeface="Gill Sans MT" pitchFamily="34" charset="0"/>
                </a:rPr>
                <a:t>Classroom</a:t>
              </a:r>
              <a:r>
                <a:rPr lang="en-AU" baseline="30000" dirty="0" err="1">
                  <a:solidFill>
                    <a:srgbClr val="FF0000"/>
                  </a:solidFill>
                  <a:latin typeface="Gill Sans MT" pitchFamily="34" charset="0"/>
                </a:rPr>
                <a:t>TM</a:t>
              </a:r>
              <a:endParaRPr lang="en-AU" baseline="30000" dirty="0">
                <a:solidFill>
                  <a:srgbClr val="FF0000"/>
                </a:solidFill>
                <a:latin typeface="Gill Sans MT" pitchFamily="34" charset="0"/>
              </a:endParaRP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905000" y="1814513"/>
              <a:ext cx="1497013" cy="1557337"/>
              <a:chOff x="1404" y="749"/>
              <a:chExt cx="943" cy="1027"/>
            </a:xfrm>
          </p:grpSpPr>
          <p:sp>
            <p:nvSpPr>
              <p:cNvPr id="28716" name="Freeform 7"/>
              <p:cNvSpPr>
                <a:spLocks/>
              </p:cNvSpPr>
              <p:nvPr/>
            </p:nvSpPr>
            <p:spPr bwMode="auto">
              <a:xfrm>
                <a:off x="1404" y="749"/>
                <a:ext cx="943" cy="1027"/>
              </a:xfrm>
              <a:custGeom>
                <a:avLst/>
                <a:gdLst>
                  <a:gd name="T0" fmla="*/ 936 w 680"/>
                  <a:gd name="T1" fmla="*/ 737 h 741"/>
                  <a:gd name="T2" fmla="*/ 943 w 680"/>
                  <a:gd name="T3" fmla="*/ 607 h 741"/>
                  <a:gd name="T4" fmla="*/ 932 w 680"/>
                  <a:gd name="T5" fmla="*/ 507 h 741"/>
                  <a:gd name="T6" fmla="*/ 893 w 680"/>
                  <a:gd name="T7" fmla="*/ 485 h 741"/>
                  <a:gd name="T8" fmla="*/ 833 w 680"/>
                  <a:gd name="T9" fmla="*/ 484 h 741"/>
                  <a:gd name="T10" fmla="*/ 775 w 680"/>
                  <a:gd name="T11" fmla="*/ 463 h 741"/>
                  <a:gd name="T12" fmla="*/ 745 w 680"/>
                  <a:gd name="T13" fmla="*/ 439 h 741"/>
                  <a:gd name="T14" fmla="*/ 724 w 680"/>
                  <a:gd name="T15" fmla="*/ 406 h 741"/>
                  <a:gd name="T16" fmla="*/ 713 w 680"/>
                  <a:gd name="T17" fmla="*/ 351 h 741"/>
                  <a:gd name="T18" fmla="*/ 749 w 680"/>
                  <a:gd name="T19" fmla="*/ 269 h 741"/>
                  <a:gd name="T20" fmla="*/ 785 w 680"/>
                  <a:gd name="T21" fmla="*/ 254 h 741"/>
                  <a:gd name="T22" fmla="*/ 838 w 680"/>
                  <a:gd name="T23" fmla="*/ 256 h 741"/>
                  <a:gd name="T24" fmla="*/ 889 w 680"/>
                  <a:gd name="T25" fmla="*/ 277 h 741"/>
                  <a:gd name="T26" fmla="*/ 903 w 680"/>
                  <a:gd name="T27" fmla="*/ 276 h 741"/>
                  <a:gd name="T28" fmla="*/ 911 w 680"/>
                  <a:gd name="T29" fmla="*/ 139 h 741"/>
                  <a:gd name="T30" fmla="*/ 890 w 680"/>
                  <a:gd name="T31" fmla="*/ 57 h 741"/>
                  <a:gd name="T32" fmla="*/ 420 w 680"/>
                  <a:gd name="T33" fmla="*/ 0 h 741"/>
                  <a:gd name="T34" fmla="*/ 502 w 680"/>
                  <a:gd name="T35" fmla="*/ 223 h 741"/>
                  <a:gd name="T36" fmla="*/ 557 w 680"/>
                  <a:gd name="T37" fmla="*/ 272 h 741"/>
                  <a:gd name="T38" fmla="*/ 592 w 680"/>
                  <a:gd name="T39" fmla="*/ 337 h 741"/>
                  <a:gd name="T40" fmla="*/ 585 w 680"/>
                  <a:gd name="T41" fmla="*/ 464 h 741"/>
                  <a:gd name="T42" fmla="*/ 528 w 680"/>
                  <a:gd name="T43" fmla="*/ 536 h 741"/>
                  <a:gd name="T44" fmla="*/ 444 w 680"/>
                  <a:gd name="T45" fmla="*/ 575 h 741"/>
                  <a:gd name="T46" fmla="*/ 338 w 680"/>
                  <a:gd name="T47" fmla="*/ 564 h 741"/>
                  <a:gd name="T48" fmla="*/ 255 w 680"/>
                  <a:gd name="T49" fmla="*/ 495 h 741"/>
                  <a:gd name="T50" fmla="*/ 223 w 680"/>
                  <a:gd name="T51" fmla="*/ 389 h 741"/>
                  <a:gd name="T52" fmla="*/ 255 w 680"/>
                  <a:gd name="T53" fmla="*/ 284 h 741"/>
                  <a:gd name="T54" fmla="*/ 338 w 680"/>
                  <a:gd name="T55" fmla="*/ 216 h 741"/>
                  <a:gd name="T56" fmla="*/ 420 w 680"/>
                  <a:gd name="T57" fmla="*/ 201 h 741"/>
                  <a:gd name="T58" fmla="*/ 453 w 680"/>
                  <a:gd name="T59" fmla="*/ 207 h 741"/>
                  <a:gd name="T60" fmla="*/ 0 w 680"/>
                  <a:gd name="T61" fmla="*/ 851 h 741"/>
                  <a:gd name="T62" fmla="*/ 28 w 680"/>
                  <a:gd name="T63" fmla="*/ 848 h 741"/>
                  <a:gd name="T64" fmla="*/ 98 w 680"/>
                  <a:gd name="T65" fmla="*/ 829 h 741"/>
                  <a:gd name="T66" fmla="*/ 207 w 680"/>
                  <a:gd name="T67" fmla="*/ 832 h 741"/>
                  <a:gd name="T68" fmla="*/ 266 w 680"/>
                  <a:gd name="T69" fmla="*/ 843 h 741"/>
                  <a:gd name="T70" fmla="*/ 297 w 680"/>
                  <a:gd name="T71" fmla="*/ 873 h 741"/>
                  <a:gd name="T72" fmla="*/ 295 w 680"/>
                  <a:gd name="T73" fmla="*/ 955 h 741"/>
                  <a:gd name="T74" fmla="*/ 280 w 680"/>
                  <a:gd name="T75" fmla="*/ 1006 h 741"/>
                  <a:gd name="T76" fmla="*/ 301 w 680"/>
                  <a:gd name="T77" fmla="*/ 1026 h 741"/>
                  <a:gd name="T78" fmla="*/ 340 w 680"/>
                  <a:gd name="T79" fmla="*/ 1021 h 741"/>
                  <a:gd name="T80" fmla="*/ 367 w 680"/>
                  <a:gd name="T81" fmla="*/ 998 h 741"/>
                  <a:gd name="T82" fmla="*/ 377 w 680"/>
                  <a:gd name="T83" fmla="*/ 890 h 741"/>
                  <a:gd name="T84" fmla="*/ 395 w 680"/>
                  <a:gd name="T85" fmla="*/ 823 h 741"/>
                  <a:gd name="T86" fmla="*/ 430 w 680"/>
                  <a:gd name="T87" fmla="*/ 815 h 741"/>
                  <a:gd name="T88" fmla="*/ 506 w 680"/>
                  <a:gd name="T89" fmla="*/ 801 h 741"/>
                  <a:gd name="T90" fmla="*/ 584 w 680"/>
                  <a:gd name="T91" fmla="*/ 797 h 741"/>
                  <a:gd name="T92" fmla="*/ 655 w 680"/>
                  <a:gd name="T93" fmla="*/ 800 h 741"/>
                  <a:gd name="T94" fmla="*/ 717 w 680"/>
                  <a:gd name="T95" fmla="*/ 805 h 741"/>
                  <a:gd name="T96" fmla="*/ 756 w 680"/>
                  <a:gd name="T97" fmla="*/ 836 h 741"/>
                  <a:gd name="T98" fmla="*/ 756 w 680"/>
                  <a:gd name="T99" fmla="*/ 944 h 741"/>
                  <a:gd name="T100" fmla="*/ 759 w 680"/>
                  <a:gd name="T101" fmla="*/ 997 h 741"/>
                  <a:gd name="T102" fmla="*/ 789 w 680"/>
                  <a:gd name="T103" fmla="*/ 1017 h 741"/>
                  <a:gd name="T104" fmla="*/ 822 w 680"/>
                  <a:gd name="T105" fmla="*/ 1026 h 741"/>
                  <a:gd name="T106" fmla="*/ 829 w 680"/>
                  <a:gd name="T107" fmla="*/ 1023 h 741"/>
                  <a:gd name="T108" fmla="*/ 833 w 680"/>
                  <a:gd name="T109" fmla="*/ 985 h 741"/>
                  <a:gd name="T110" fmla="*/ 818 w 680"/>
                  <a:gd name="T111" fmla="*/ 937 h 741"/>
                  <a:gd name="T112" fmla="*/ 815 w 680"/>
                  <a:gd name="T113" fmla="*/ 873 h 741"/>
                  <a:gd name="T114" fmla="*/ 829 w 680"/>
                  <a:gd name="T115" fmla="*/ 826 h 741"/>
                  <a:gd name="T116" fmla="*/ 863 w 680"/>
                  <a:gd name="T117" fmla="*/ 790 h 741"/>
                  <a:gd name="T118" fmla="*/ 935 w 680"/>
                  <a:gd name="T119" fmla="*/ 760 h 741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680"/>
                  <a:gd name="T181" fmla="*/ 0 h 741"/>
                  <a:gd name="T182" fmla="*/ 680 w 680"/>
                  <a:gd name="T183" fmla="*/ 741 h 741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680" h="741">
                    <a:moveTo>
                      <a:pt x="674" y="548"/>
                    </a:moveTo>
                    <a:lnTo>
                      <a:pt x="674" y="547"/>
                    </a:lnTo>
                    <a:lnTo>
                      <a:pt x="675" y="532"/>
                    </a:lnTo>
                    <a:lnTo>
                      <a:pt x="677" y="500"/>
                    </a:lnTo>
                    <a:lnTo>
                      <a:pt x="679" y="463"/>
                    </a:lnTo>
                    <a:lnTo>
                      <a:pt x="680" y="438"/>
                    </a:lnTo>
                    <a:lnTo>
                      <a:pt x="679" y="414"/>
                    </a:lnTo>
                    <a:lnTo>
                      <a:pt x="676" y="389"/>
                    </a:lnTo>
                    <a:lnTo>
                      <a:pt x="672" y="366"/>
                    </a:lnTo>
                    <a:lnTo>
                      <a:pt x="668" y="348"/>
                    </a:lnTo>
                    <a:lnTo>
                      <a:pt x="657" y="349"/>
                    </a:lnTo>
                    <a:lnTo>
                      <a:pt x="644" y="350"/>
                    </a:lnTo>
                    <a:lnTo>
                      <a:pt x="630" y="351"/>
                    </a:lnTo>
                    <a:lnTo>
                      <a:pt x="615" y="351"/>
                    </a:lnTo>
                    <a:lnTo>
                      <a:pt x="601" y="349"/>
                    </a:lnTo>
                    <a:lnTo>
                      <a:pt x="586" y="346"/>
                    </a:lnTo>
                    <a:lnTo>
                      <a:pt x="573" y="341"/>
                    </a:lnTo>
                    <a:lnTo>
                      <a:pt x="559" y="334"/>
                    </a:lnTo>
                    <a:lnTo>
                      <a:pt x="551" y="329"/>
                    </a:lnTo>
                    <a:lnTo>
                      <a:pt x="544" y="323"/>
                    </a:lnTo>
                    <a:lnTo>
                      <a:pt x="537" y="317"/>
                    </a:lnTo>
                    <a:lnTo>
                      <a:pt x="531" y="309"/>
                    </a:lnTo>
                    <a:lnTo>
                      <a:pt x="527" y="302"/>
                    </a:lnTo>
                    <a:lnTo>
                      <a:pt x="522" y="293"/>
                    </a:lnTo>
                    <a:lnTo>
                      <a:pt x="518" y="283"/>
                    </a:lnTo>
                    <a:lnTo>
                      <a:pt x="516" y="274"/>
                    </a:lnTo>
                    <a:lnTo>
                      <a:pt x="514" y="253"/>
                    </a:lnTo>
                    <a:lnTo>
                      <a:pt x="517" y="232"/>
                    </a:lnTo>
                    <a:lnTo>
                      <a:pt x="525" y="211"/>
                    </a:lnTo>
                    <a:lnTo>
                      <a:pt x="540" y="194"/>
                    </a:lnTo>
                    <a:lnTo>
                      <a:pt x="547" y="189"/>
                    </a:lnTo>
                    <a:lnTo>
                      <a:pt x="555" y="185"/>
                    </a:lnTo>
                    <a:lnTo>
                      <a:pt x="566" y="183"/>
                    </a:lnTo>
                    <a:lnTo>
                      <a:pt x="577" y="182"/>
                    </a:lnTo>
                    <a:lnTo>
                      <a:pt x="589" y="182"/>
                    </a:lnTo>
                    <a:lnTo>
                      <a:pt x="604" y="185"/>
                    </a:lnTo>
                    <a:lnTo>
                      <a:pt x="620" y="191"/>
                    </a:lnTo>
                    <a:lnTo>
                      <a:pt x="637" y="199"/>
                    </a:lnTo>
                    <a:lnTo>
                      <a:pt x="641" y="200"/>
                    </a:lnTo>
                    <a:lnTo>
                      <a:pt x="644" y="200"/>
                    </a:lnTo>
                    <a:lnTo>
                      <a:pt x="647" y="200"/>
                    </a:lnTo>
                    <a:lnTo>
                      <a:pt x="651" y="199"/>
                    </a:lnTo>
                    <a:lnTo>
                      <a:pt x="656" y="167"/>
                    </a:lnTo>
                    <a:lnTo>
                      <a:pt x="658" y="132"/>
                    </a:lnTo>
                    <a:lnTo>
                      <a:pt x="657" y="100"/>
                    </a:lnTo>
                    <a:lnTo>
                      <a:pt x="650" y="74"/>
                    </a:lnTo>
                    <a:lnTo>
                      <a:pt x="644" y="59"/>
                    </a:lnTo>
                    <a:lnTo>
                      <a:pt x="642" y="41"/>
                    </a:lnTo>
                    <a:lnTo>
                      <a:pt x="641" y="21"/>
                    </a:lnTo>
                    <a:lnTo>
                      <a:pt x="642" y="0"/>
                    </a:lnTo>
                    <a:lnTo>
                      <a:pt x="303" y="0"/>
                    </a:lnTo>
                    <a:lnTo>
                      <a:pt x="327" y="149"/>
                    </a:lnTo>
                    <a:lnTo>
                      <a:pt x="344" y="154"/>
                    </a:lnTo>
                    <a:lnTo>
                      <a:pt x="362" y="161"/>
                    </a:lnTo>
                    <a:lnTo>
                      <a:pt x="377" y="172"/>
                    </a:lnTo>
                    <a:lnTo>
                      <a:pt x="391" y="182"/>
                    </a:lnTo>
                    <a:lnTo>
                      <a:pt x="402" y="196"/>
                    </a:lnTo>
                    <a:lnTo>
                      <a:pt x="412" y="210"/>
                    </a:lnTo>
                    <a:lnTo>
                      <a:pt x="422" y="226"/>
                    </a:lnTo>
                    <a:lnTo>
                      <a:pt x="427" y="243"/>
                    </a:lnTo>
                    <a:lnTo>
                      <a:pt x="477" y="301"/>
                    </a:lnTo>
                    <a:lnTo>
                      <a:pt x="429" y="313"/>
                    </a:lnTo>
                    <a:lnTo>
                      <a:pt x="422" y="335"/>
                    </a:lnTo>
                    <a:lnTo>
                      <a:pt x="410" y="355"/>
                    </a:lnTo>
                    <a:lnTo>
                      <a:pt x="397" y="372"/>
                    </a:lnTo>
                    <a:lnTo>
                      <a:pt x="381" y="387"/>
                    </a:lnTo>
                    <a:lnTo>
                      <a:pt x="363" y="400"/>
                    </a:lnTo>
                    <a:lnTo>
                      <a:pt x="342" y="409"/>
                    </a:lnTo>
                    <a:lnTo>
                      <a:pt x="320" y="415"/>
                    </a:lnTo>
                    <a:lnTo>
                      <a:pt x="297" y="417"/>
                    </a:lnTo>
                    <a:lnTo>
                      <a:pt x="270" y="415"/>
                    </a:lnTo>
                    <a:lnTo>
                      <a:pt x="244" y="407"/>
                    </a:lnTo>
                    <a:lnTo>
                      <a:pt x="221" y="394"/>
                    </a:lnTo>
                    <a:lnTo>
                      <a:pt x="202" y="377"/>
                    </a:lnTo>
                    <a:lnTo>
                      <a:pt x="184" y="357"/>
                    </a:lnTo>
                    <a:lnTo>
                      <a:pt x="172" y="334"/>
                    </a:lnTo>
                    <a:lnTo>
                      <a:pt x="164" y="309"/>
                    </a:lnTo>
                    <a:lnTo>
                      <a:pt x="161" y="281"/>
                    </a:lnTo>
                    <a:lnTo>
                      <a:pt x="164" y="253"/>
                    </a:lnTo>
                    <a:lnTo>
                      <a:pt x="172" y="228"/>
                    </a:lnTo>
                    <a:lnTo>
                      <a:pt x="184" y="205"/>
                    </a:lnTo>
                    <a:lnTo>
                      <a:pt x="202" y="185"/>
                    </a:lnTo>
                    <a:lnTo>
                      <a:pt x="221" y="168"/>
                    </a:lnTo>
                    <a:lnTo>
                      <a:pt x="244" y="156"/>
                    </a:lnTo>
                    <a:lnTo>
                      <a:pt x="270" y="147"/>
                    </a:lnTo>
                    <a:lnTo>
                      <a:pt x="297" y="145"/>
                    </a:lnTo>
                    <a:lnTo>
                      <a:pt x="303" y="145"/>
                    </a:lnTo>
                    <a:lnTo>
                      <a:pt x="312" y="146"/>
                    </a:lnTo>
                    <a:lnTo>
                      <a:pt x="321" y="149"/>
                    </a:lnTo>
                    <a:lnTo>
                      <a:pt x="327" y="149"/>
                    </a:lnTo>
                    <a:lnTo>
                      <a:pt x="303" y="0"/>
                    </a:lnTo>
                    <a:lnTo>
                      <a:pt x="0" y="0"/>
                    </a:lnTo>
                    <a:lnTo>
                      <a:pt x="0" y="614"/>
                    </a:lnTo>
                    <a:lnTo>
                      <a:pt x="7" y="614"/>
                    </a:lnTo>
                    <a:lnTo>
                      <a:pt x="14" y="613"/>
                    </a:lnTo>
                    <a:lnTo>
                      <a:pt x="20" y="612"/>
                    </a:lnTo>
                    <a:lnTo>
                      <a:pt x="24" y="609"/>
                    </a:lnTo>
                    <a:lnTo>
                      <a:pt x="46" y="601"/>
                    </a:lnTo>
                    <a:lnTo>
                      <a:pt x="71" y="598"/>
                    </a:lnTo>
                    <a:lnTo>
                      <a:pt x="98" y="597"/>
                    </a:lnTo>
                    <a:lnTo>
                      <a:pt x="124" y="598"/>
                    </a:lnTo>
                    <a:lnTo>
                      <a:pt x="149" y="600"/>
                    </a:lnTo>
                    <a:lnTo>
                      <a:pt x="169" y="604"/>
                    </a:lnTo>
                    <a:lnTo>
                      <a:pt x="184" y="606"/>
                    </a:lnTo>
                    <a:lnTo>
                      <a:pt x="192" y="608"/>
                    </a:lnTo>
                    <a:lnTo>
                      <a:pt x="202" y="609"/>
                    </a:lnTo>
                    <a:lnTo>
                      <a:pt x="206" y="618"/>
                    </a:lnTo>
                    <a:lnTo>
                      <a:pt x="214" y="630"/>
                    </a:lnTo>
                    <a:lnTo>
                      <a:pt x="220" y="647"/>
                    </a:lnTo>
                    <a:lnTo>
                      <a:pt x="220" y="667"/>
                    </a:lnTo>
                    <a:lnTo>
                      <a:pt x="213" y="689"/>
                    </a:lnTo>
                    <a:lnTo>
                      <a:pt x="206" y="703"/>
                    </a:lnTo>
                    <a:lnTo>
                      <a:pt x="202" y="715"/>
                    </a:lnTo>
                    <a:lnTo>
                      <a:pt x="202" y="726"/>
                    </a:lnTo>
                    <a:lnTo>
                      <a:pt x="204" y="733"/>
                    </a:lnTo>
                    <a:lnTo>
                      <a:pt x="210" y="737"/>
                    </a:lnTo>
                    <a:lnTo>
                      <a:pt x="217" y="740"/>
                    </a:lnTo>
                    <a:lnTo>
                      <a:pt x="227" y="741"/>
                    </a:lnTo>
                    <a:lnTo>
                      <a:pt x="236" y="740"/>
                    </a:lnTo>
                    <a:lnTo>
                      <a:pt x="245" y="737"/>
                    </a:lnTo>
                    <a:lnTo>
                      <a:pt x="252" y="733"/>
                    </a:lnTo>
                    <a:lnTo>
                      <a:pt x="259" y="727"/>
                    </a:lnTo>
                    <a:lnTo>
                      <a:pt x="265" y="720"/>
                    </a:lnTo>
                    <a:lnTo>
                      <a:pt x="273" y="695"/>
                    </a:lnTo>
                    <a:lnTo>
                      <a:pt x="275" y="667"/>
                    </a:lnTo>
                    <a:lnTo>
                      <a:pt x="272" y="642"/>
                    </a:lnTo>
                    <a:lnTo>
                      <a:pt x="268" y="623"/>
                    </a:lnTo>
                    <a:lnTo>
                      <a:pt x="262" y="600"/>
                    </a:lnTo>
                    <a:lnTo>
                      <a:pt x="285" y="594"/>
                    </a:lnTo>
                    <a:lnTo>
                      <a:pt x="288" y="593"/>
                    </a:lnTo>
                    <a:lnTo>
                      <a:pt x="297" y="591"/>
                    </a:lnTo>
                    <a:lnTo>
                      <a:pt x="310" y="588"/>
                    </a:lnTo>
                    <a:lnTo>
                      <a:pt x="326" y="584"/>
                    </a:lnTo>
                    <a:lnTo>
                      <a:pt x="344" y="581"/>
                    </a:lnTo>
                    <a:lnTo>
                      <a:pt x="365" y="578"/>
                    </a:lnTo>
                    <a:lnTo>
                      <a:pt x="387" y="576"/>
                    </a:lnTo>
                    <a:lnTo>
                      <a:pt x="409" y="575"/>
                    </a:lnTo>
                    <a:lnTo>
                      <a:pt x="421" y="575"/>
                    </a:lnTo>
                    <a:lnTo>
                      <a:pt x="435" y="576"/>
                    </a:lnTo>
                    <a:lnTo>
                      <a:pt x="454" y="577"/>
                    </a:lnTo>
                    <a:lnTo>
                      <a:pt x="472" y="577"/>
                    </a:lnTo>
                    <a:lnTo>
                      <a:pt x="491" y="578"/>
                    </a:lnTo>
                    <a:lnTo>
                      <a:pt x="506" y="580"/>
                    </a:lnTo>
                    <a:lnTo>
                      <a:pt x="517" y="581"/>
                    </a:lnTo>
                    <a:lnTo>
                      <a:pt x="522" y="581"/>
                    </a:lnTo>
                    <a:lnTo>
                      <a:pt x="543" y="582"/>
                    </a:lnTo>
                    <a:lnTo>
                      <a:pt x="545" y="603"/>
                    </a:lnTo>
                    <a:lnTo>
                      <a:pt x="545" y="620"/>
                    </a:lnTo>
                    <a:lnTo>
                      <a:pt x="546" y="649"/>
                    </a:lnTo>
                    <a:lnTo>
                      <a:pt x="545" y="681"/>
                    </a:lnTo>
                    <a:lnTo>
                      <a:pt x="539" y="710"/>
                    </a:lnTo>
                    <a:lnTo>
                      <a:pt x="543" y="714"/>
                    </a:lnTo>
                    <a:lnTo>
                      <a:pt x="547" y="719"/>
                    </a:lnTo>
                    <a:lnTo>
                      <a:pt x="554" y="724"/>
                    </a:lnTo>
                    <a:lnTo>
                      <a:pt x="561" y="729"/>
                    </a:lnTo>
                    <a:lnTo>
                      <a:pt x="569" y="734"/>
                    </a:lnTo>
                    <a:lnTo>
                      <a:pt x="578" y="737"/>
                    </a:lnTo>
                    <a:lnTo>
                      <a:pt x="586" y="740"/>
                    </a:lnTo>
                    <a:lnTo>
                      <a:pt x="593" y="740"/>
                    </a:lnTo>
                    <a:lnTo>
                      <a:pt x="596" y="740"/>
                    </a:lnTo>
                    <a:lnTo>
                      <a:pt x="598" y="740"/>
                    </a:lnTo>
                    <a:lnTo>
                      <a:pt x="598" y="738"/>
                    </a:lnTo>
                    <a:lnTo>
                      <a:pt x="599" y="736"/>
                    </a:lnTo>
                    <a:lnTo>
                      <a:pt x="601" y="722"/>
                    </a:lnTo>
                    <a:lnTo>
                      <a:pt x="601" y="711"/>
                    </a:lnTo>
                    <a:lnTo>
                      <a:pt x="598" y="699"/>
                    </a:lnTo>
                    <a:lnTo>
                      <a:pt x="594" y="689"/>
                    </a:lnTo>
                    <a:lnTo>
                      <a:pt x="590" y="676"/>
                    </a:lnTo>
                    <a:lnTo>
                      <a:pt x="586" y="662"/>
                    </a:lnTo>
                    <a:lnTo>
                      <a:pt x="585" y="647"/>
                    </a:lnTo>
                    <a:lnTo>
                      <a:pt x="588" y="630"/>
                    </a:lnTo>
                    <a:lnTo>
                      <a:pt x="592" y="613"/>
                    </a:lnTo>
                    <a:lnTo>
                      <a:pt x="596" y="603"/>
                    </a:lnTo>
                    <a:lnTo>
                      <a:pt x="598" y="596"/>
                    </a:lnTo>
                    <a:lnTo>
                      <a:pt x="598" y="592"/>
                    </a:lnTo>
                    <a:lnTo>
                      <a:pt x="598" y="570"/>
                    </a:lnTo>
                    <a:lnTo>
                      <a:pt x="622" y="570"/>
                    </a:lnTo>
                    <a:lnTo>
                      <a:pt x="675" y="570"/>
                    </a:lnTo>
                    <a:lnTo>
                      <a:pt x="674" y="550"/>
                    </a:lnTo>
                    <a:lnTo>
                      <a:pt x="674" y="548"/>
                    </a:lnTo>
                    <a:close/>
                  </a:path>
                </a:pathLst>
              </a:custGeom>
              <a:solidFill>
                <a:srgbClr val="99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7" name="Rectangle 8"/>
              <p:cNvSpPr>
                <a:spLocks noChangeArrowheads="1"/>
              </p:cNvSpPr>
              <p:nvPr/>
            </p:nvSpPr>
            <p:spPr bwMode="auto">
              <a:xfrm>
                <a:off x="1573" y="869"/>
                <a:ext cx="530" cy="53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Control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Over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Student</a:t>
                </a:r>
              </a:p>
            </p:txBody>
          </p:sp>
        </p:grpSp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143250" y="1814513"/>
              <a:ext cx="2478088" cy="1522412"/>
              <a:chOff x="2184" y="749"/>
              <a:chExt cx="1562" cy="1004"/>
            </a:xfrm>
          </p:grpSpPr>
          <p:sp>
            <p:nvSpPr>
              <p:cNvPr id="28714" name="Freeform 10"/>
              <p:cNvSpPr>
                <a:spLocks/>
              </p:cNvSpPr>
              <p:nvPr/>
            </p:nvSpPr>
            <p:spPr bwMode="auto">
              <a:xfrm>
                <a:off x="2184" y="749"/>
                <a:ext cx="1562" cy="1004"/>
              </a:xfrm>
              <a:custGeom>
                <a:avLst/>
                <a:gdLst>
                  <a:gd name="T0" fmla="*/ 1511 w 1126"/>
                  <a:gd name="T1" fmla="*/ 305 h 724"/>
                  <a:gd name="T2" fmla="*/ 1430 w 1126"/>
                  <a:gd name="T3" fmla="*/ 305 h 724"/>
                  <a:gd name="T4" fmla="*/ 1357 w 1126"/>
                  <a:gd name="T5" fmla="*/ 0 h 724"/>
                  <a:gd name="T6" fmla="*/ 864 w 1126"/>
                  <a:gd name="T7" fmla="*/ 208 h 724"/>
                  <a:gd name="T8" fmla="*/ 959 w 1126"/>
                  <a:gd name="T9" fmla="*/ 306 h 724"/>
                  <a:gd name="T10" fmla="*/ 959 w 1126"/>
                  <a:gd name="T11" fmla="*/ 452 h 724"/>
                  <a:gd name="T12" fmla="*/ 859 w 1126"/>
                  <a:gd name="T13" fmla="*/ 553 h 724"/>
                  <a:gd name="T14" fmla="*/ 723 w 1126"/>
                  <a:gd name="T15" fmla="*/ 556 h 724"/>
                  <a:gd name="T16" fmla="*/ 628 w 1126"/>
                  <a:gd name="T17" fmla="*/ 481 h 724"/>
                  <a:gd name="T18" fmla="*/ 606 w 1126"/>
                  <a:gd name="T19" fmla="*/ 326 h 724"/>
                  <a:gd name="T20" fmla="*/ 663 w 1126"/>
                  <a:gd name="T21" fmla="*/ 230 h 724"/>
                  <a:gd name="T22" fmla="*/ 796 w 1126"/>
                  <a:gd name="T23" fmla="*/ 190 h 724"/>
                  <a:gd name="T24" fmla="*/ 176 w 1126"/>
                  <a:gd name="T25" fmla="*/ 43 h 724"/>
                  <a:gd name="T26" fmla="*/ 198 w 1126"/>
                  <a:gd name="T27" fmla="*/ 212 h 724"/>
                  <a:gd name="T28" fmla="*/ 171 w 1126"/>
                  <a:gd name="T29" fmla="*/ 326 h 724"/>
                  <a:gd name="T30" fmla="*/ 130 w 1126"/>
                  <a:gd name="T31" fmla="*/ 344 h 724"/>
                  <a:gd name="T32" fmla="*/ 72 w 1126"/>
                  <a:gd name="T33" fmla="*/ 336 h 724"/>
                  <a:gd name="T34" fmla="*/ 33 w 1126"/>
                  <a:gd name="T35" fmla="*/ 319 h 724"/>
                  <a:gd name="T36" fmla="*/ 10 w 1126"/>
                  <a:gd name="T37" fmla="*/ 323 h 724"/>
                  <a:gd name="T38" fmla="*/ 1 w 1126"/>
                  <a:gd name="T39" fmla="*/ 366 h 724"/>
                  <a:gd name="T40" fmla="*/ 29 w 1126"/>
                  <a:gd name="T41" fmla="*/ 406 h 724"/>
                  <a:gd name="T42" fmla="*/ 101 w 1126"/>
                  <a:gd name="T43" fmla="*/ 420 h 724"/>
                  <a:gd name="T44" fmla="*/ 162 w 1126"/>
                  <a:gd name="T45" fmla="*/ 410 h 724"/>
                  <a:gd name="T46" fmla="*/ 216 w 1126"/>
                  <a:gd name="T47" fmla="*/ 492 h 724"/>
                  <a:gd name="T48" fmla="*/ 226 w 1126"/>
                  <a:gd name="T49" fmla="*/ 691 h 724"/>
                  <a:gd name="T50" fmla="*/ 298 w 1126"/>
                  <a:gd name="T51" fmla="*/ 790 h 724"/>
                  <a:gd name="T52" fmla="*/ 301 w 1126"/>
                  <a:gd name="T53" fmla="*/ 704 h 724"/>
                  <a:gd name="T54" fmla="*/ 301 w 1126"/>
                  <a:gd name="T55" fmla="*/ 685 h 724"/>
                  <a:gd name="T56" fmla="*/ 332 w 1126"/>
                  <a:gd name="T57" fmla="*/ 571 h 724"/>
                  <a:gd name="T58" fmla="*/ 358 w 1126"/>
                  <a:gd name="T59" fmla="*/ 563 h 724"/>
                  <a:gd name="T60" fmla="*/ 400 w 1126"/>
                  <a:gd name="T61" fmla="*/ 571 h 724"/>
                  <a:gd name="T62" fmla="*/ 462 w 1126"/>
                  <a:gd name="T63" fmla="*/ 639 h 724"/>
                  <a:gd name="T64" fmla="*/ 479 w 1126"/>
                  <a:gd name="T65" fmla="*/ 728 h 724"/>
                  <a:gd name="T66" fmla="*/ 484 w 1126"/>
                  <a:gd name="T67" fmla="*/ 778 h 724"/>
                  <a:gd name="T68" fmla="*/ 490 w 1126"/>
                  <a:gd name="T69" fmla="*/ 795 h 724"/>
                  <a:gd name="T70" fmla="*/ 577 w 1126"/>
                  <a:gd name="T71" fmla="*/ 788 h 724"/>
                  <a:gd name="T72" fmla="*/ 678 w 1126"/>
                  <a:gd name="T73" fmla="*/ 799 h 724"/>
                  <a:gd name="T74" fmla="*/ 724 w 1126"/>
                  <a:gd name="T75" fmla="*/ 817 h 724"/>
                  <a:gd name="T76" fmla="*/ 721 w 1126"/>
                  <a:gd name="T77" fmla="*/ 820 h 724"/>
                  <a:gd name="T78" fmla="*/ 775 w 1126"/>
                  <a:gd name="T79" fmla="*/ 851 h 724"/>
                  <a:gd name="T80" fmla="*/ 795 w 1126"/>
                  <a:gd name="T81" fmla="*/ 918 h 724"/>
                  <a:gd name="T82" fmla="*/ 777 w 1126"/>
                  <a:gd name="T83" fmla="*/ 983 h 724"/>
                  <a:gd name="T84" fmla="*/ 820 w 1126"/>
                  <a:gd name="T85" fmla="*/ 996 h 724"/>
                  <a:gd name="T86" fmla="*/ 878 w 1126"/>
                  <a:gd name="T87" fmla="*/ 957 h 724"/>
                  <a:gd name="T88" fmla="*/ 877 w 1126"/>
                  <a:gd name="T89" fmla="*/ 868 h 724"/>
                  <a:gd name="T90" fmla="*/ 888 w 1126"/>
                  <a:gd name="T91" fmla="*/ 807 h 724"/>
                  <a:gd name="T92" fmla="*/ 952 w 1126"/>
                  <a:gd name="T93" fmla="*/ 765 h 724"/>
                  <a:gd name="T94" fmla="*/ 1081 w 1126"/>
                  <a:gd name="T95" fmla="*/ 747 h 724"/>
                  <a:gd name="T96" fmla="*/ 1111 w 1126"/>
                  <a:gd name="T97" fmla="*/ 756 h 724"/>
                  <a:gd name="T98" fmla="*/ 1133 w 1126"/>
                  <a:gd name="T99" fmla="*/ 763 h 724"/>
                  <a:gd name="T100" fmla="*/ 1129 w 1126"/>
                  <a:gd name="T101" fmla="*/ 716 h 724"/>
                  <a:gd name="T102" fmla="*/ 1129 w 1126"/>
                  <a:gd name="T103" fmla="*/ 564 h 724"/>
                  <a:gd name="T104" fmla="*/ 1154 w 1126"/>
                  <a:gd name="T105" fmla="*/ 544 h 724"/>
                  <a:gd name="T106" fmla="*/ 1197 w 1126"/>
                  <a:gd name="T107" fmla="*/ 533 h 724"/>
                  <a:gd name="T108" fmla="*/ 1246 w 1126"/>
                  <a:gd name="T109" fmla="*/ 539 h 724"/>
                  <a:gd name="T110" fmla="*/ 1283 w 1126"/>
                  <a:gd name="T111" fmla="*/ 566 h 724"/>
                  <a:gd name="T112" fmla="*/ 1326 w 1126"/>
                  <a:gd name="T113" fmla="*/ 698 h 724"/>
                  <a:gd name="T114" fmla="*/ 1353 w 1126"/>
                  <a:gd name="T115" fmla="*/ 380 h 724"/>
                  <a:gd name="T116" fmla="*/ 1414 w 1126"/>
                  <a:gd name="T117" fmla="*/ 356 h 724"/>
                  <a:gd name="T118" fmla="*/ 1501 w 1126"/>
                  <a:gd name="T119" fmla="*/ 349 h 724"/>
                  <a:gd name="T120" fmla="*/ 1551 w 1126"/>
                  <a:gd name="T121" fmla="*/ 344 h 724"/>
                  <a:gd name="T122" fmla="*/ 1561 w 1126"/>
                  <a:gd name="T123" fmla="*/ 326 h 724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126"/>
                  <a:gd name="T187" fmla="*/ 0 h 724"/>
                  <a:gd name="T188" fmla="*/ 1126 w 1126"/>
                  <a:gd name="T189" fmla="*/ 724 h 724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126" h="724">
                    <a:moveTo>
                      <a:pt x="1122" y="233"/>
                    </a:moveTo>
                    <a:lnTo>
                      <a:pt x="1113" y="227"/>
                    </a:lnTo>
                    <a:lnTo>
                      <a:pt x="1102" y="224"/>
                    </a:lnTo>
                    <a:lnTo>
                      <a:pt x="1089" y="220"/>
                    </a:lnTo>
                    <a:lnTo>
                      <a:pt x="1074" y="219"/>
                    </a:lnTo>
                    <a:lnTo>
                      <a:pt x="1059" y="219"/>
                    </a:lnTo>
                    <a:lnTo>
                      <a:pt x="1045" y="219"/>
                    </a:lnTo>
                    <a:lnTo>
                      <a:pt x="1031" y="220"/>
                    </a:lnTo>
                    <a:lnTo>
                      <a:pt x="1020" y="222"/>
                    </a:lnTo>
                    <a:lnTo>
                      <a:pt x="993" y="227"/>
                    </a:lnTo>
                    <a:lnTo>
                      <a:pt x="991" y="200"/>
                    </a:lnTo>
                    <a:lnTo>
                      <a:pt x="978" y="0"/>
                    </a:lnTo>
                    <a:lnTo>
                      <a:pt x="574" y="0"/>
                    </a:lnTo>
                    <a:lnTo>
                      <a:pt x="574" y="137"/>
                    </a:lnTo>
                    <a:lnTo>
                      <a:pt x="599" y="141"/>
                    </a:lnTo>
                    <a:lnTo>
                      <a:pt x="623" y="150"/>
                    </a:lnTo>
                    <a:lnTo>
                      <a:pt x="645" y="162"/>
                    </a:lnTo>
                    <a:lnTo>
                      <a:pt x="664" y="179"/>
                    </a:lnTo>
                    <a:lnTo>
                      <a:pt x="680" y="199"/>
                    </a:lnTo>
                    <a:lnTo>
                      <a:pt x="691" y="221"/>
                    </a:lnTo>
                    <a:lnTo>
                      <a:pt x="700" y="247"/>
                    </a:lnTo>
                    <a:lnTo>
                      <a:pt x="702" y="273"/>
                    </a:lnTo>
                    <a:lnTo>
                      <a:pt x="700" y="301"/>
                    </a:lnTo>
                    <a:lnTo>
                      <a:pt x="691" y="326"/>
                    </a:lnTo>
                    <a:lnTo>
                      <a:pt x="679" y="349"/>
                    </a:lnTo>
                    <a:lnTo>
                      <a:pt x="663" y="369"/>
                    </a:lnTo>
                    <a:lnTo>
                      <a:pt x="642" y="386"/>
                    </a:lnTo>
                    <a:lnTo>
                      <a:pt x="619" y="399"/>
                    </a:lnTo>
                    <a:lnTo>
                      <a:pt x="594" y="407"/>
                    </a:lnTo>
                    <a:lnTo>
                      <a:pt x="567" y="409"/>
                    </a:lnTo>
                    <a:lnTo>
                      <a:pt x="544" y="407"/>
                    </a:lnTo>
                    <a:lnTo>
                      <a:pt x="521" y="401"/>
                    </a:lnTo>
                    <a:lnTo>
                      <a:pt x="500" y="392"/>
                    </a:lnTo>
                    <a:lnTo>
                      <a:pt x="483" y="379"/>
                    </a:lnTo>
                    <a:lnTo>
                      <a:pt x="467" y="364"/>
                    </a:lnTo>
                    <a:lnTo>
                      <a:pt x="453" y="347"/>
                    </a:lnTo>
                    <a:lnTo>
                      <a:pt x="443" y="327"/>
                    </a:lnTo>
                    <a:lnTo>
                      <a:pt x="436" y="305"/>
                    </a:lnTo>
                    <a:lnTo>
                      <a:pt x="387" y="293"/>
                    </a:lnTo>
                    <a:lnTo>
                      <a:pt x="437" y="235"/>
                    </a:lnTo>
                    <a:lnTo>
                      <a:pt x="444" y="215"/>
                    </a:lnTo>
                    <a:lnTo>
                      <a:pt x="452" y="197"/>
                    </a:lnTo>
                    <a:lnTo>
                      <a:pt x="463" y="181"/>
                    </a:lnTo>
                    <a:lnTo>
                      <a:pt x="478" y="166"/>
                    </a:lnTo>
                    <a:lnTo>
                      <a:pt x="496" y="154"/>
                    </a:lnTo>
                    <a:lnTo>
                      <a:pt x="518" y="145"/>
                    </a:lnTo>
                    <a:lnTo>
                      <a:pt x="543" y="139"/>
                    </a:lnTo>
                    <a:lnTo>
                      <a:pt x="574" y="137"/>
                    </a:lnTo>
                    <a:lnTo>
                      <a:pt x="574" y="0"/>
                    </a:lnTo>
                    <a:lnTo>
                      <a:pt x="128" y="0"/>
                    </a:lnTo>
                    <a:lnTo>
                      <a:pt x="127" y="16"/>
                    </a:lnTo>
                    <a:lnTo>
                      <a:pt x="127" y="31"/>
                    </a:lnTo>
                    <a:lnTo>
                      <a:pt x="128" y="44"/>
                    </a:lnTo>
                    <a:lnTo>
                      <a:pt x="132" y="53"/>
                    </a:lnTo>
                    <a:lnTo>
                      <a:pt x="143" y="100"/>
                    </a:lnTo>
                    <a:lnTo>
                      <a:pt x="143" y="153"/>
                    </a:lnTo>
                    <a:lnTo>
                      <a:pt x="137" y="198"/>
                    </a:lnTo>
                    <a:lnTo>
                      <a:pt x="133" y="221"/>
                    </a:lnTo>
                    <a:lnTo>
                      <a:pt x="130" y="229"/>
                    </a:lnTo>
                    <a:lnTo>
                      <a:pt x="123" y="235"/>
                    </a:lnTo>
                    <a:lnTo>
                      <a:pt x="118" y="238"/>
                    </a:lnTo>
                    <a:lnTo>
                      <a:pt x="111" y="242"/>
                    </a:lnTo>
                    <a:lnTo>
                      <a:pt x="103" y="245"/>
                    </a:lnTo>
                    <a:lnTo>
                      <a:pt x="94" y="248"/>
                    </a:lnTo>
                    <a:lnTo>
                      <a:pt x="83" y="249"/>
                    </a:lnTo>
                    <a:lnTo>
                      <a:pt x="73" y="249"/>
                    </a:lnTo>
                    <a:lnTo>
                      <a:pt x="62" y="247"/>
                    </a:lnTo>
                    <a:lnTo>
                      <a:pt x="52" y="242"/>
                    </a:lnTo>
                    <a:lnTo>
                      <a:pt x="44" y="238"/>
                    </a:lnTo>
                    <a:lnTo>
                      <a:pt x="37" y="235"/>
                    </a:lnTo>
                    <a:lnTo>
                      <a:pt x="31" y="233"/>
                    </a:lnTo>
                    <a:lnTo>
                      <a:pt x="24" y="230"/>
                    </a:lnTo>
                    <a:lnTo>
                      <a:pt x="20" y="230"/>
                    </a:lnTo>
                    <a:lnTo>
                      <a:pt x="15" y="230"/>
                    </a:lnTo>
                    <a:lnTo>
                      <a:pt x="11" y="230"/>
                    </a:lnTo>
                    <a:lnTo>
                      <a:pt x="7" y="233"/>
                    </a:lnTo>
                    <a:lnTo>
                      <a:pt x="4" y="237"/>
                    </a:lnTo>
                    <a:lnTo>
                      <a:pt x="1" y="245"/>
                    </a:lnTo>
                    <a:lnTo>
                      <a:pt x="0" y="255"/>
                    </a:lnTo>
                    <a:lnTo>
                      <a:pt x="1" y="264"/>
                    </a:lnTo>
                    <a:lnTo>
                      <a:pt x="4" y="273"/>
                    </a:lnTo>
                    <a:lnTo>
                      <a:pt x="8" y="281"/>
                    </a:lnTo>
                    <a:lnTo>
                      <a:pt x="14" y="288"/>
                    </a:lnTo>
                    <a:lnTo>
                      <a:pt x="21" y="293"/>
                    </a:lnTo>
                    <a:lnTo>
                      <a:pt x="32" y="298"/>
                    </a:lnTo>
                    <a:lnTo>
                      <a:pt x="45" y="301"/>
                    </a:lnTo>
                    <a:lnTo>
                      <a:pt x="59" y="303"/>
                    </a:lnTo>
                    <a:lnTo>
                      <a:pt x="73" y="303"/>
                    </a:lnTo>
                    <a:lnTo>
                      <a:pt x="85" y="302"/>
                    </a:lnTo>
                    <a:lnTo>
                      <a:pt x="98" y="300"/>
                    </a:lnTo>
                    <a:lnTo>
                      <a:pt x="109" y="298"/>
                    </a:lnTo>
                    <a:lnTo>
                      <a:pt x="117" y="296"/>
                    </a:lnTo>
                    <a:lnTo>
                      <a:pt x="140" y="290"/>
                    </a:lnTo>
                    <a:lnTo>
                      <a:pt x="147" y="313"/>
                    </a:lnTo>
                    <a:lnTo>
                      <a:pt x="150" y="326"/>
                    </a:lnTo>
                    <a:lnTo>
                      <a:pt x="156" y="355"/>
                    </a:lnTo>
                    <a:lnTo>
                      <a:pt x="163" y="394"/>
                    </a:lnTo>
                    <a:lnTo>
                      <a:pt x="165" y="438"/>
                    </a:lnTo>
                    <a:lnTo>
                      <a:pt x="164" y="462"/>
                    </a:lnTo>
                    <a:lnTo>
                      <a:pt x="163" y="498"/>
                    </a:lnTo>
                    <a:lnTo>
                      <a:pt x="162" y="531"/>
                    </a:lnTo>
                    <a:lnTo>
                      <a:pt x="160" y="550"/>
                    </a:lnTo>
                    <a:lnTo>
                      <a:pt x="162" y="570"/>
                    </a:lnTo>
                    <a:lnTo>
                      <a:pt x="215" y="570"/>
                    </a:lnTo>
                    <a:lnTo>
                      <a:pt x="216" y="555"/>
                    </a:lnTo>
                    <a:lnTo>
                      <a:pt x="216" y="539"/>
                    </a:lnTo>
                    <a:lnTo>
                      <a:pt x="217" y="523"/>
                    </a:lnTo>
                    <a:lnTo>
                      <a:pt x="217" y="508"/>
                    </a:lnTo>
                    <a:lnTo>
                      <a:pt x="217" y="505"/>
                    </a:lnTo>
                    <a:lnTo>
                      <a:pt x="217" y="501"/>
                    </a:lnTo>
                    <a:lnTo>
                      <a:pt x="217" y="498"/>
                    </a:lnTo>
                    <a:lnTo>
                      <a:pt x="217" y="494"/>
                    </a:lnTo>
                    <a:lnTo>
                      <a:pt x="217" y="471"/>
                    </a:lnTo>
                    <a:lnTo>
                      <a:pt x="218" y="448"/>
                    </a:lnTo>
                    <a:lnTo>
                      <a:pt x="225" y="427"/>
                    </a:lnTo>
                    <a:lnTo>
                      <a:pt x="239" y="412"/>
                    </a:lnTo>
                    <a:lnTo>
                      <a:pt x="242" y="410"/>
                    </a:lnTo>
                    <a:lnTo>
                      <a:pt x="247" y="408"/>
                    </a:lnTo>
                    <a:lnTo>
                      <a:pt x="253" y="407"/>
                    </a:lnTo>
                    <a:lnTo>
                      <a:pt x="258" y="406"/>
                    </a:lnTo>
                    <a:lnTo>
                      <a:pt x="264" y="406"/>
                    </a:lnTo>
                    <a:lnTo>
                      <a:pt x="272" y="407"/>
                    </a:lnTo>
                    <a:lnTo>
                      <a:pt x="279" y="409"/>
                    </a:lnTo>
                    <a:lnTo>
                      <a:pt x="288" y="412"/>
                    </a:lnTo>
                    <a:lnTo>
                      <a:pt x="304" y="422"/>
                    </a:lnTo>
                    <a:lnTo>
                      <a:pt x="317" y="433"/>
                    </a:lnTo>
                    <a:lnTo>
                      <a:pt x="326" y="446"/>
                    </a:lnTo>
                    <a:lnTo>
                      <a:pt x="333" y="461"/>
                    </a:lnTo>
                    <a:lnTo>
                      <a:pt x="338" y="477"/>
                    </a:lnTo>
                    <a:lnTo>
                      <a:pt x="341" y="493"/>
                    </a:lnTo>
                    <a:lnTo>
                      <a:pt x="344" y="509"/>
                    </a:lnTo>
                    <a:lnTo>
                      <a:pt x="345" y="525"/>
                    </a:lnTo>
                    <a:lnTo>
                      <a:pt x="346" y="536"/>
                    </a:lnTo>
                    <a:lnTo>
                      <a:pt x="347" y="545"/>
                    </a:lnTo>
                    <a:lnTo>
                      <a:pt x="348" y="553"/>
                    </a:lnTo>
                    <a:lnTo>
                      <a:pt x="349" y="561"/>
                    </a:lnTo>
                    <a:lnTo>
                      <a:pt x="350" y="565"/>
                    </a:lnTo>
                    <a:lnTo>
                      <a:pt x="352" y="567"/>
                    </a:lnTo>
                    <a:lnTo>
                      <a:pt x="352" y="570"/>
                    </a:lnTo>
                    <a:lnTo>
                      <a:pt x="353" y="573"/>
                    </a:lnTo>
                    <a:lnTo>
                      <a:pt x="365" y="571"/>
                    </a:lnTo>
                    <a:lnTo>
                      <a:pt x="380" y="570"/>
                    </a:lnTo>
                    <a:lnTo>
                      <a:pt x="398" y="569"/>
                    </a:lnTo>
                    <a:lnTo>
                      <a:pt x="416" y="568"/>
                    </a:lnTo>
                    <a:lnTo>
                      <a:pt x="435" y="568"/>
                    </a:lnTo>
                    <a:lnTo>
                      <a:pt x="453" y="569"/>
                    </a:lnTo>
                    <a:lnTo>
                      <a:pt x="471" y="573"/>
                    </a:lnTo>
                    <a:lnTo>
                      <a:pt x="489" y="576"/>
                    </a:lnTo>
                    <a:lnTo>
                      <a:pt x="504" y="581"/>
                    </a:lnTo>
                    <a:lnTo>
                      <a:pt x="514" y="585"/>
                    </a:lnTo>
                    <a:lnTo>
                      <a:pt x="520" y="588"/>
                    </a:lnTo>
                    <a:lnTo>
                      <a:pt x="522" y="589"/>
                    </a:lnTo>
                    <a:lnTo>
                      <a:pt x="522" y="590"/>
                    </a:lnTo>
                    <a:lnTo>
                      <a:pt x="521" y="591"/>
                    </a:lnTo>
                    <a:lnTo>
                      <a:pt x="520" y="591"/>
                    </a:lnTo>
                    <a:lnTo>
                      <a:pt x="541" y="591"/>
                    </a:lnTo>
                    <a:lnTo>
                      <a:pt x="552" y="604"/>
                    </a:lnTo>
                    <a:lnTo>
                      <a:pt x="554" y="607"/>
                    </a:lnTo>
                    <a:lnTo>
                      <a:pt x="559" y="614"/>
                    </a:lnTo>
                    <a:lnTo>
                      <a:pt x="565" y="623"/>
                    </a:lnTo>
                    <a:lnTo>
                      <a:pt x="569" y="635"/>
                    </a:lnTo>
                    <a:lnTo>
                      <a:pt x="573" y="649"/>
                    </a:lnTo>
                    <a:lnTo>
                      <a:pt x="573" y="662"/>
                    </a:lnTo>
                    <a:lnTo>
                      <a:pt x="568" y="677"/>
                    </a:lnTo>
                    <a:lnTo>
                      <a:pt x="559" y="691"/>
                    </a:lnTo>
                    <a:lnTo>
                      <a:pt x="557" y="699"/>
                    </a:lnTo>
                    <a:lnTo>
                      <a:pt x="560" y="709"/>
                    </a:lnTo>
                    <a:lnTo>
                      <a:pt x="566" y="718"/>
                    </a:lnTo>
                    <a:lnTo>
                      <a:pt x="573" y="724"/>
                    </a:lnTo>
                    <a:lnTo>
                      <a:pt x="581" y="721"/>
                    </a:lnTo>
                    <a:lnTo>
                      <a:pt x="591" y="718"/>
                    </a:lnTo>
                    <a:lnTo>
                      <a:pt x="603" y="713"/>
                    </a:lnTo>
                    <a:lnTo>
                      <a:pt x="614" y="707"/>
                    </a:lnTo>
                    <a:lnTo>
                      <a:pt x="625" y="699"/>
                    </a:lnTo>
                    <a:lnTo>
                      <a:pt x="633" y="690"/>
                    </a:lnTo>
                    <a:lnTo>
                      <a:pt x="637" y="679"/>
                    </a:lnTo>
                    <a:lnTo>
                      <a:pt x="637" y="666"/>
                    </a:lnTo>
                    <a:lnTo>
                      <a:pt x="635" y="646"/>
                    </a:lnTo>
                    <a:lnTo>
                      <a:pt x="632" y="626"/>
                    </a:lnTo>
                    <a:lnTo>
                      <a:pt x="630" y="608"/>
                    </a:lnTo>
                    <a:lnTo>
                      <a:pt x="629" y="599"/>
                    </a:lnTo>
                    <a:lnTo>
                      <a:pt x="629" y="590"/>
                    </a:lnTo>
                    <a:lnTo>
                      <a:pt x="640" y="582"/>
                    </a:lnTo>
                    <a:lnTo>
                      <a:pt x="644" y="578"/>
                    </a:lnTo>
                    <a:lnTo>
                      <a:pt x="653" y="571"/>
                    </a:lnTo>
                    <a:lnTo>
                      <a:pt x="668" y="562"/>
                    </a:lnTo>
                    <a:lnTo>
                      <a:pt x="686" y="552"/>
                    </a:lnTo>
                    <a:lnTo>
                      <a:pt x="706" y="544"/>
                    </a:lnTo>
                    <a:lnTo>
                      <a:pt x="729" y="537"/>
                    </a:lnTo>
                    <a:lnTo>
                      <a:pt x="755" y="536"/>
                    </a:lnTo>
                    <a:lnTo>
                      <a:pt x="779" y="539"/>
                    </a:lnTo>
                    <a:lnTo>
                      <a:pt x="785" y="540"/>
                    </a:lnTo>
                    <a:lnTo>
                      <a:pt x="791" y="543"/>
                    </a:lnTo>
                    <a:lnTo>
                      <a:pt x="796" y="544"/>
                    </a:lnTo>
                    <a:lnTo>
                      <a:pt x="801" y="545"/>
                    </a:lnTo>
                    <a:lnTo>
                      <a:pt x="806" y="546"/>
                    </a:lnTo>
                    <a:lnTo>
                      <a:pt x="810" y="547"/>
                    </a:lnTo>
                    <a:lnTo>
                      <a:pt x="814" y="548"/>
                    </a:lnTo>
                    <a:lnTo>
                      <a:pt x="817" y="550"/>
                    </a:lnTo>
                    <a:lnTo>
                      <a:pt x="817" y="541"/>
                    </a:lnTo>
                    <a:lnTo>
                      <a:pt x="817" y="533"/>
                    </a:lnTo>
                    <a:lnTo>
                      <a:pt x="816" y="524"/>
                    </a:lnTo>
                    <a:lnTo>
                      <a:pt x="814" y="516"/>
                    </a:lnTo>
                    <a:lnTo>
                      <a:pt x="806" y="488"/>
                    </a:lnTo>
                    <a:lnTo>
                      <a:pt x="802" y="460"/>
                    </a:lnTo>
                    <a:lnTo>
                      <a:pt x="803" y="431"/>
                    </a:lnTo>
                    <a:lnTo>
                      <a:pt x="814" y="407"/>
                    </a:lnTo>
                    <a:lnTo>
                      <a:pt x="817" y="403"/>
                    </a:lnTo>
                    <a:lnTo>
                      <a:pt x="821" y="399"/>
                    </a:lnTo>
                    <a:lnTo>
                      <a:pt x="826" y="395"/>
                    </a:lnTo>
                    <a:lnTo>
                      <a:pt x="832" y="392"/>
                    </a:lnTo>
                    <a:lnTo>
                      <a:pt x="838" y="388"/>
                    </a:lnTo>
                    <a:lnTo>
                      <a:pt x="846" y="386"/>
                    </a:lnTo>
                    <a:lnTo>
                      <a:pt x="854" y="384"/>
                    </a:lnTo>
                    <a:lnTo>
                      <a:pt x="863" y="384"/>
                    </a:lnTo>
                    <a:lnTo>
                      <a:pt x="872" y="384"/>
                    </a:lnTo>
                    <a:lnTo>
                      <a:pt x="880" y="385"/>
                    </a:lnTo>
                    <a:lnTo>
                      <a:pt x="890" y="387"/>
                    </a:lnTo>
                    <a:lnTo>
                      <a:pt x="898" y="389"/>
                    </a:lnTo>
                    <a:lnTo>
                      <a:pt x="905" y="393"/>
                    </a:lnTo>
                    <a:lnTo>
                      <a:pt x="913" y="397"/>
                    </a:lnTo>
                    <a:lnTo>
                      <a:pt x="920" y="402"/>
                    </a:lnTo>
                    <a:lnTo>
                      <a:pt x="925" y="408"/>
                    </a:lnTo>
                    <a:lnTo>
                      <a:pt x="939" y="425"/>
                    </a:lnTo>
                    <a:lnTo>
                      <a:pt x="948" y="448"/>
                    </a:lnTo>
                    <a:lnTo>
                      <a:pt x="954" y="474"/>
                    </a:lnTo>
                    <a:lnTo>
                      <a:pt x="956" y="503"/>
                    </a:lnTo>
                    <a:lnTo>
                      <a:pt x="956" y="548"/>
                    </a:lnTo>
                    <a:lnTo>
                      <a:pt x="975" y="548"/>
                    </a:lnTo>
                    <a:lnTo>
                      <a:pt x="975" y="289"/>
                    </a:lnTo>
                    <a:lnTo>
                      <a:pt x="975" y="274"/>
                    </a:lnTo>
                    <a:lnTo>
                      <a:pt x="989" y="267"/>
                    </a:lnTo>
                    <a:lnTo>
                      <a:pt x="996" y="264"/>
                    </a:lnTo>
                    <a:lnTo>
                      <a:pt x="1006" y="260"/>
                    </a:lnTo>
                    <a:lnTo>
                      <a:pt x="1019" y="257"/>
                    </a:lnTo>
                    <a:lnTo>
                      <a:pt x="1034" y="252"/>
                    </a:lnTo>
                    <a:lnTo>
                      <a:pt x="1050" y="250"/>
                    </a:lnTo>
                    <a:lnTo>
                      <a:pt x="1066" y="250"/>
                    </a:lnTo>
                    <a:lnTo>
                      <a:pt x="1082" y="252"/>
                    </a:lnTo>
                    <a:lnTo>
                      <a:pt x="1096" y="258"/>
                    </a:lnTo>
                    <a:lnTo>
                      <a:pt x="1102" y="257"/>
                    </a:lnTo>
                    <a:lnTo>
                      <a:pt x="1110" y="253"/>
                    </a:lnTo>
                    <a:lnTo>
                      <a:pt x="1118" y="248"/>
                    </a:lnTo>
                    <a:lnTo>
                      <a:pt x="1125" y="240"/>
                    </a:lnTo>
                    <a:lnTo>
                      <a:pt x="1126" y="238"/>
                    </a:lnTo>
                    <a:lnTo>
                      <a:pt x="1126" y="236"/>
                    </a:lnTo>
                    <a:lnTo>
                      <a:pt x="1125" y="235"/>
                    </a:lnTo>
                    <a:lnTo>
                      <a:pt x="1122" y="233"/>
                    </a:lnTo>
                    <a:close/>
                  </a:path>
                </a:pathLst>
              </a:custGeom>
              <a:solidFill>
                <a:srgbClr val="99CC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5" name="Rectangle 11"/>
              <p:cNvSpPr>
                <a:spLocks noChangeArrowheads="1"/>
              </p:cNvSpPr>
              <p:nvPr/>
            </p:nvSpPr>
            <p:spPr bwMode="auto">
              <a:xfrm>
                <a:off x="2693" y="883"/>
                <a:ext cx="530" cy="530"/>
              </a:xfrm>
              <a:prstGeom prst="rect">
                <a:avLst/>
              </a:prstGeom>
              <a:solidFill>
                <a:srgbClr val="99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Instant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Communication</a:t>
                </a:r>
              </a:p>
              <a:p>
                <a:pPr algn="ctr"/>
                <a:endParaRPr lang="en-AU" sz="1400" dirty="0">
                  <a:solidFill>
                    <a:schemeClr val="bg1"/>
                  </a:solidFill>
                  <a:latin typeface="Gill Sans MT" pitchFamily="34" charset="0"/>
                </a:endParaRPr>
              </a:p>
            </p:txBody>
          </p:sp>
        </p:grpSp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905000" y="3113088"/>
              <a:ext cx="1876425" cy="2151062"/>
              <a:chOff x="1248" y="1778"/>
              <a:chExt cx="1182" cy="1355"/>
            </a:xfrm>
          </p:grpSpPr>
          <p:sp>
            <p:nvSpPr>
              <p:cNvPr id="28712" name="Freeform 13"/>
              <p:cNvSpPr>
                <a:spLocks/>
              </p:cNvSpPr>
              <p:nvPr/>
            </p:nvSpPr>
            <p:spPr bwMode="auto">
              <a:xfrm>
                <a:off x="1248" y="1778"/>
                <a:ext cx="1182" cy="1355"/>
              </a:xfrm>
              <a:custGeom>
                <a:avLst/>
                <a:gdLst>
                  <a:gd name="T0" fmla="*/ 1134 w 853"/>
                  <a:gd name="T1" fmla="*/ 1066 h 1021"/>
                  <a:gd name="T2" fmla="*/ 1027 w 853"/>
                  <a:gd name="T3" fmla="*/ 1092 h 1021"/>
                  <a:gd name="T4" fmla="*/ 945 w 853"/>
                  <a:gd name="T5" fmla="*/ 1071 h 1021"/>
                  <a:gd name="T6" fmla="*/ 974 w 853"/>
                  <a:gd name="T7" fmla="*/ 942 h 1021"/>
                  <a:gd name="T8" fmla="*/ 941 w 853"/>
                  <a:gd name="T9" fmla="*/ 883 h 1021"/>
                  <a:gd name="T10" fmla="*/ 874 w 853"/>
                  <a:gd name="T11" fmla="*/ 888 h 1021"/>
                  <a:gd name="T12" fmla="*/ 795 w 853"/>
                  <a:gd name="T13" fmla="*/ 861 h 1021"/>
                  <a:gd name="T14" fmla="*/ 743 w 853"/>
                  <a:gd name="T15" fmla="*/ 795 h 1021"/>
                  <a:gd name="T16" fmla="*/ 766 w 853"/>
                  <a:gd name="T17" fmla="*/ 714 h 1021"/>
                  <a:gd name="T18" fmla="*/ 847 w 853"/>
                  <a:gd name="T19" fmla="*/ 691 h 1021"/>
                  <a:gd name="T20" fmla="*/ 912 w 853"/>
                  <a:gd name="T21" fmla="*/ 705 h 1021"/>
                  <a:gd name="T22" fmla="*/ 949 w 853"/>
                  <a:gd name="T23" fmla="*/ 557 h 1021"/>
                  <a:gd name="T24" fmla="*/ 944 w 853"/>
                  <a:gd name="T25" fmla="*/ 443 h 1021"/>
                  <a:gd name="T26" fmla="*/ 955 w 853"/>
                  <a:gd name="T27" fmla="*/ 393 h 1021"/>
                  <a:gd name="T28" fmla="*/ 1021 w 853"/>
                  <a:gd name="T29" fmla="*/ 384 h 1021"/>
                  <a:gd name="T30" fmla="*/ 1070 w 853"/>
                  <a:gd name="T31" fmla="*/ 385 h 1021"/>
                  <a:gd name="T32" fmla="*/ 1117 w 853"/>
                  <a:gd name="T33" fmla="*/ 349 h 1021"/>
                  <a:gd name="T34" fmla="*/ 1127 w 853"/>
                  <a:gd name="T35" fmla="*/ 326 h 1021"/>
                  <a:gd name="T36" fmla="*/ 1085 w 853"/>
                  <a:gd name="T37" fmla="*/ 325 h 1021"/>
                  <a:gd name="T38" fmla="*/ 1100 w 853"/>
                  <a:gd name="T39" fmla="*/ 316 h 1021"/>
                  <a:gd name="T40" fmla="*/ 994 w 853"/>
                  <a:gd name="T41" fmla="*/ 309 h 1021"/>
                  <a:gd name="T42" fmla="*/ 890 w 853"/>
                  <a:gd name="T43" fmla="*/ 0 h 1021"/>
                  <a:gd name="T44" fmla="*/ 879 w 853"/>
                  <a:gd name="T45" fmla="*/ 50 h 1021"/>
                  <a:gd name="T46" fmla="*/ 894 w 853"/>
                  <a:gd name="T47" fmla="*/ 175 h 1021"/>
                  <a:gd name="T48" fmla="*/ 859 w 853"/>
                  <a:gd name="T49" fmla="*/ 218 h 1021"/>
                  <a:gd name="T50" fmla="*/ 759 w 853"/>
                  <a:gd name="T51" fmla="*/ 208 h 1021"/>
                  <a:gd name="T52" fmla="*/ 680 w 853"/>
                  <a:gd name="T53" fmla="*/ 129 h 1021"/>
                  <a:gd name="T54" fmla="*/ 690 w 853"/>
                  <a:gd name="T55" fmla="*/ 12 h 1021"/>
                  <a:gd name="T56" fmla="*/ 589 w 853"/>
                  <a:gd name="T57" fmla="*/ 7 h 1021"/>
                  <a:gd name="T58" fmla="*/ 500 w 853"/>
                  <a:gd name="T59" fmla="*/ 12 h 1021"/>
                  <a:gd name="T60" fmla="*/ 448 w 853"/>
                  <a:gd name="T61" fmla="*/ 92 h 1021"/>
                  <a:gd name="T62" fmla="*/ 389 w 853"/>
                  <a:gd name="T63" fmla="*/ 204 h 1021"/>
                  <a:gd name="T64" fmla="*/ 313 w 853"/>
                  <a:gd name="T65" fmla="*/ 227 h 1021"/>
                  <a:gd name="T66" fmla="*/ 230 w 853"/>
                  <a:gd name="T67" fmla="*/ 191 h 1021"/>
                  <a:gd name="T68" fmla="*/ 240 w 853"/>
                  <a:gd name="T69" fmla="*/ 54 h 1021"/>
                  <a:gd name="T70" fmla="*/ 144 w 853"/>
                  <a:gd name="T71" fmla="*/ 36 h 1021"/>
                  <a:gd name="T72" fmla="*/ 50 w 853"/>
                  <a:gd name="T73" fmla="*/ 52 h 1021"/>
                  <a:gd name="T74" fmla="*/ 0 w 853"/>
                  <a:gd name="T75" fmla="*/ 57 h 1021"/>
                  <a:gd name="T76" fmla="*/ 222 w 853"/>
                  <a:gd name="T77" fmla="*/ 691 h 1021"/>
                  <a:gd name="T78" fmla="*/ 291 w 853"/>
                  <a:gd name="T79" fmla="*/ 507 h 1021"/>
                  <a:gd name="T80" fmla="*/ 477 w 853"/>
                  <a:gd name="T81" fmla="*/ 484 h 1021"/>
                  <a:gd name="T82" fmla="*/ 592 w 853"/>
                  <a:gd name="T83" fmla="*/ 649 h 1021"/>
                  <a:gd name="T84" fmla="*/ 477 w 853"/>
                  <a:gd name="T85" fmla="*/ 815 h 1021"/>
                  <a:gd name="T86" fmla="*/ 321 w 853"/>
                  <a:gd name="T87" fmla="*/ 810 h 1021"/>
                  <a:gd name="T88" fmla="*/ 0 w 853"/>
                  <a:gd name="T89" fmla="*/ 1330 h 1021"/>
                  <a:gd name="T90" fmla="*/ 244 w 853"/>
                  <a:gd name="T91" fmla="*/ 1152 h 1021"/>
                  <a:gd name="T92" fmla="*/ 323 w 853"/>
                  <a:gd name="T93" fmla="*/ 1147 h 1021"/>
                  <a:gd name="T94" fmla="*/ 384 w 853"/>
                  <a:gd name="T95" fmla="*/ 1224 h 1021"/>
                  <a:gd name="T96" fmla="*/ 378 w 853"/>
                  <a:gd name="T97" fmla="*/ 1318 h 1021"/>
                  <a:gd name="T98" fmla="*/ 759 w 853"/>
                  <a:gd name="T99" fmla="*/ 1281 h 1021"/>
                  <a:gd name="T100" fmla="*/ 867 w 853"/>
                  <a:gd name="T101" fmla="*/ 1351 h 1021"/>
                  <a:gd name="T102" fmla="*/ 953 w 853"/>
                  <a:gd name="T103" fmla="*/ 1222 h 1021"/>
                  <a:gd name="T104" fmla="*/ 1143 w 853"/>
                  <a:gd name="T105" fmla="*/ 1161 h 1021"/>
                  <a:gd name="T106" fmla="*/ 1182 w 853"/>
                  <a:gd name="T107" fmla="*/ 1079 h 102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853"/>
                  <a:gd name="T163" fmla="*/ 0 h 1021"/>
                  <a:gd name="T164" fmla="*/ 853 w 853"/>
                  <a:gd name="T165" fmla="*/ 1021 h 102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853" h="1021">
                    <a:moveTo>
                      <a:pt x="850" y="806"/>
                    </a:moveTo>
                    <a:lnTo>
                      <a:pt x="847" y="804"/>
                    </a:lnTo>
                    <a:lnTo>
                      <a:pt x="841" y="801"/>
                    </a:lnTo>
                    <a:lnTo>
                      <a:pt x="834" y="800"/>
                    </a:lnTo>
                    <a:lnTo>
                      <a:pt x="827" y="801"/>
                    </a:lnTo>
                    <a:lnTo>
                      <a:pt x="818" y="803"/>
                    </a:lnTo>
                    <a:lnTo>
                      <a:pt x="808" y="805"/>
                    </a:lnTo>
                    <a:lnTo>
                      <a:pt x="796" y="808"/>
                    </a:lnTo>
                    <a:lnTo>
                      <a:pt x="783" y="814"/>
                    </a:lnTo>
                    <a:lnTo>
                      <a:pt x="770" y="820"/>
                    </a:lnTo>
                    <a:lnTo>
                      <a:pt x="755" y="822"/>
                    </a:lnTo>
                    <a:lnTo>
                      <a:pt x="741" y="823"/>
                    </a:lnTo>
                    <a:lnTo>
                      <a:pt x="729" y="822"/>
                    </a:lnTo>
                    <a:lnTo>
                      <a:pt x="718" y="820"/>
                    </a:lnTo>
                    <a:lnTo>
                      <a:pt x="709" y="819"/>
                    </a:lnTo>
                    <a:lnTo>
                      <a:pt x="703" y="816"/>
                    </a:lnTo>
                    <a:lnTo>
                      <a:pt x="699" y="815"/>
                    </a:lnTo>
                    <a:lnTo>
                      <a:pt x="682" y="807"/>
                    </a:lnTo>
                    <a:lnTo>
                      <a:pt x="682" y="782"/>
                    </a:lnTo>
                    <a:lnTo>
                      <a:pt x="683" y="774"/>
                    </a:lnTo>
                    <a:lnTo>
                      <a:pt x="687" y="766"/>
                    </a:lnTo>
                    <a:lnTo>
                      <a:pt x="691" y="753"/>
                    </a:lnTo>
                    <a:lnTo>
                      <a:pt x="699" y="731"/>
                    </a:lnTo>
                    <a:lnTo>
                      <a:pt x="703" y="710"/>
                    </a:lnTo>
                    <a:lnTo>
                      <a:pt x="700" y="692"/>
                    </a:lnTo>
                    <a:lnTo>
                      <a:pt x="697" y="677"/>
                    </a:lnTo>
                    <a:lnTo>
                      <a:pt x="691" y="664"/>
                    </a:lnTo>
                    <a:lnTo>
                      <a:pt x="688" y="664"/>
                    </a:lnTo>
                    <a:lnTo>
                      <a:pt x="683" y="664"/>
                    </a:lnTo>
                    <a:lnTo>
                      <a:pt x="679" y="665"/>
                    </a:lnTo>
                    <a:lnTo>
                      <a:pt x="673" y="665"/>
                    </a:lnTo>
                    <a:lnTo>
                      <a:pt x="666" y="667"/>
                    </a:lnTo>
                    <a:lnTo>
                      <a:pt x="659" y="668"/>
                    </a:lnTo>
                    <a:lnTo>
                      <a:pt x="651" y="668"/>
                    </a:lnTo>
                    <a:lnTo>
                      <a:pt x="642" y="669"/>
                    </a:lnTo>
                    <a:lnTo>
                      <a:pt x="631" y="669"/>
                    </a:lnTo>
                    <a:lnTo>
                      <a:pt x="621" y="669"/>
                    </a:lnTo>
                    <a:lnTo>
                      <a:pt x="611" y="667"/>
                    </a:lnTo>
                    <a:lnTo>
                      <a:pt x="600" y="664"/>
                    </a:lnTo>
                    <a:lnTo>
                      <a:pt x="591" y="660"/>
                    </a:lnTo>
                    <a:lnTo>
                      <a:pt x="582" y="655"/>
                    </a:lnTo>
                    <a:lnTo>
                      <a:pt x="574" y="649"/>
                    </a:lnTo>
                    <a:lnTo>
                      <a:pt x="566" y="642"/>
                    </a:lnTo>
                    <a:lnTo>
                      <a:pt x="558" y="634"/>
                    </a:lnTo>
                    <a:lnTo>
                      <a:pt x="551" y="625"/>
                    </a:lnTo>
                    <a:lnTo>
                      <a:pt x="544" y="616"/>
                    </a:lnTo>
                    <a:lnTo>
                      <a:pt x="539" y="607"/>
                    </a:lnTo>
                    <a:lnTo>
                      <a:pt x="536" y="599"/>
                    </a:lnTo>
                    <a:lnTo>
                      <a:pt x="532" y="589"/>
                    </a:lnTo>
                    <a:lnTo>
                      <a:pt x="531" y="582"/>
                    </a:lnTo>
                    <a:lnTo>
                      <a:pt x="530" y="576"/>
                    </a:lnTo>
                    <a:lnTo>
                      <a:pt x="533" y="559"/>
                    </a:lnTo>
                    <a:lnTo>
                      <a:pt x="543" y="547"/>
                    </a:lnTo>
                    <a:lnTo>
                      <a:pt x="553" y="538"/>
                    </a:lnTo>
                    <a:lnTo>
                      <a:pt x="562" y="532"/>
                    </a:lnTo>
                    <a:lnTo>
                      <a:pt x="571" y="527"/>
                    </a:lnTo>
                    <a:lnTo>
                      <a:pt x="582" y="524"/>
                    </a:lnTo>
                    <a:lnTo>
                      <a:pt x="591" y="521"/>
                    </a:lnTo>
                    <a:lnTo>
                      <a:pt x="601" y="520"/>
                    </a:lnTo>
                    <a:lnTo>
                      <a:pt x="611" y="521"/>
                    </a:lnTo>
                    <a:lnTo>
                      <a:pt x="620" y="523"/>
                    </a:lnTo>
                    <a:lnTo>
                      <a:pt x="628" y="525"/>
                    </a:lnTo>
                    <a:lnTo>
                      <a:pt x="636" y="529"/>
                    </a:lnTo>
                    <a:lnTo>
                      <a:pt x="642" y="532"/>
                    </a:lnTo>
                    <a:lnTo>
                      <a:pt x="650" y="532"/>
                    </a:lnTo>
                    <a:lnTo>
                      <a:pt x="658" y="531"/>
                    </a:lnTo>
                    <a:lnTo>
                      <a:pt x="665" y="528"/>
                    </a:lnTo>
                    <a:lnTo>
                      <a:pt x="666" y="513"/>
                    </a:lnTo>
                    <a:lnTo>
                      <a:pt x="669" y="494"/>
                    </a:lnTo>
                    <a:lnTo>
                      <a:pt x="674" y="472"/>
                    </a:lnTo>
                    <a:lnTo>
                      <a:pt x="681" y="447"/>
                    </a:lnTo>
                    <a:lnTo>
                      <a:pt x="685" y="420"/>
                    </a:lnTo>
                    <a:lnTo>
                      <a:pt x="687" y="390"/>
                    </a:lnTo>
                    <a:lnTo>
                      <a:pt x="685" y="360"/>
                    </a:lnTo>
                    <a:lnTo>
                      <a:pt x="683" y="334"/>
                    </a:lnTo>
                    <a:lnTo>
                      <a:pt x="682" y="334"/>
                    </a:lnTo>
                    <a:lnTo>
                      <a:pt x="681" y="334"/>
                    </a:lnTo>
                    <a:lnTo>
                      <a:pt x="679" y="312"/>
                    </a:lnTo>
                    <a:lnTo>
                      <a:pt x="679" y="305"/>
                    </a:lnTo>
                    <a:lnTo>
                      <a:pt x="681" y="300"/>
                    </a:lnTo>
                    <a:lnTo>
                      <a:pt x="684" y="297"/>
                    </a:lnTo>
                    <a:lnTo>
                      <a:pt x="689" y="296"/>
                    </a:lnTo>
                    <a:lnTo>
                      <a:pt x="696" y="294"/>
                    </a:lnTo>
                    <a:lnTo>
                      <a:pt x="705" y="293"/>
                    </a:lnTo>
                    <a:lnTo>
                      <a:pt x="715" y="292"/>
                    </a:lnTo>
                    <a:lnTo>
                      <a:pt x="727" y="290"/>
                    </a:lnTo>
                    <a:lnTo>
                      <a:pt x="733" y="289"/>
                    </a:lnTo>
                    <a:lnTo>
                      <a:pt x="737" y="289"/>
                    </a:lnTo>
                    <a:lnTo>
                      <a:pt x="743" y="289"/>
                    </a:lnTo>
                    <a:lnTo>
                      <a:pt x="749" y="289"/>
                    </a:lnTo>
                    <a:lnTo>
                      <a:pt x="755" y="290"/>
                    </a:lnTo>
                    <a:lnTo>
                      <a:pt x="760" y="290"/>
                    </a:lnTo>
                    <a:lnTo>
                      <a:pt x="766" y="290"/>
                    </a:lnTo>
                    <a:lnTo>
                      <a:pt x="772" y="290"/>
                    </a:lnTo>
                    <a:lnTo>
                      <a:pt x="785" y="288"/>
                    </a:lnTo>
                    <a:lnTo>
                      <a:pt x="793" y="284"/>
                    </a:lnTo>
                    <a:lnTo>
                      <a:pt x="798" y="281"/>
                    </a:lnTo>
                    <a:lnTo>
                      <a:pt x="803" y="276"/>
                    </a:lnTo>
                    <a:lnTo>
                      <a:pt x="805" y="270"/>
                    </a:lnTo>
                    <a:lnTo>
                      <a:pt x="806" y="263"/>
                    </a:lnTo>
                    <a:lnTo>
                      <a:pt x="809" y="258"/>
                    </a:lnTo>
                    <a:lnTo>
                      <a:pt x="811" y="250"/>
                    </a:lnTo>
                    <a:lnTo>
                      <a:pt x="812" y="248"/>
                    </a:lnTo>
                    <a:lnTo>
                      <a:pt x="812" y="247"/>
                    </a:lnTo>
                    <a:lnTo>
                      <a:pt x="813" y="246"/>
                    </a:lnTo>
                    <a:lnTo>
                      <a:pt x="810" y="245"/>
                    </a:lnTo>
                    <a:lnTo>
                      <a:pt x="805" y="245"/>
                    </a:lnTo>
                    <a:lnTo>
                      <a:pt x="800" y="245"/>
                    </a:lnTo>
                    <a:lnTo>
                      <a:pt x="795" y="245"/>
                    </a:lnTo>
                    <a:lnTo>
                      <a:pt x="789" y="245"/>
                    </a:lnTo>
                    <a:lnTo>
                      <a:pt x="783" y="245"/>
                    </a:lnTo>
                    <a:lnTo>
                      <a:pt x="779" y="245"/>
                    </a:lnTo>
                    <a:lnTo>
                      <a:pt x="775" y="245"/>
                    </a:lnTo>
                    <a:lnTo>
                      <a:pt x="777" y="244"/>
                    </a:lnTo>
                    <a:lnTo>
                      <a:pt x="785" y="241"/>
                    </a:lnTo>
                    <a:lnTo>
                      <a:pt x="793" y="239"/>
                    </a:lnTo>
                    <a:lnTo>
                      <a:pt x="794" y="238"/>
                    </a:lnTo>
                    <a:lnTo>
                      <a:pt x="781" y="238"/>
                    </a:lnTo>
                    <a:lnTo>
                      <a:pt x="767" y="237"/>
                    </a:lnTo>
                    <a:lnTo>
                      <a:pt x="752" y="236"/>
                    </a:lnTo>
                    <a:lnTo>
                      <a:pt x="738" y="235"/>
                    </a:lnTo>
                    <a:lnTo>
                      <a:pt x="727" y="235"/>
                    </a:lnTo>
                    <a:lnTo>
                      <a:pt x="717" y="233"/>
                    </a:lnTo>
                    <a:lnTo>
                      <a:pt x="710" y="232"/>
                    </a:lnTo>
                    <a:lnTo>
                      <a:pt x="706" y="232"/>
                    </a:lnTo>
                    <a:lnTo>
                      <a:pt x="685" y="230"/>
                    </a:lnTo>
                    <a:lnTo>
                      <a:pt x="684" y="209"/>
                    </a:lnTo>
                    <a:lnTo>
                      <a:pt x="676" y="0"/>
                    </a:lnTo>
                    <a:lnTo>
                      <a:pt x="642" y="0"/>
                    </a:lnTo>
                    <a:lnTo>
                      <a:pt x="641" y="5"/>
                    </a:lnTo>
                    <a:lnTo>
                      <a:pt x="638" y="11"/>
                    </a:lnTo>
                    <a:lnTo>
                      <a:pt x="637" y="18"/>
                    </a:lnTo>
                    <a:lnTo>
                      <a:pt x="635" y="25"/>
                    </a:lnTo>
                    <a:lnTo>
                      <a:pt x="634" y="32"/>
                    </a:lnTo>
                    <a:lnTo>
                      <a:pt x="634" y="38"/>
                    </a:lnTo>
                    <a:lnTo>
                      <a:pt x="636" y="44"/>
                    </a:lnTo>
                    <a:lnTo>
                      <a:pt x="639" y="53"/>
                    </a:lnTo>
                    <a:lnTo>
                      <a:pt x="645" y="67"/>
                    </a:lnTo>
                    <a:lnTo>
                      <a:pt x="649" y="85"/>
                    </a:lnTo>
                    <a:lnTo>
                      <a:pt x="650" y="107"/>
                    </a:lnTo>
                    <a:lnTo>
                      <a:pt x="645" y="132"/>
                    </a:lnTo>
                    <a:lnTo>
                      <a:pt x="643" y="139"/>
                    </a:lnTo>
                    <a:lnTo>
                      <a:pt x="639" y="146"/>
                    </a:lnTo>
                    <a:lnTo>
                      <a:pt x="636" y="152"/>
                    </a:lnTo>
                    <a:lnTo>
                      <a:pt x="631" y="156"/>
                    </a:lnTo>
                    <a:lnTo>
                      <a:pt x="626" y="161"/>
                    </a:lnTo>
                    <a:lnTo>
                      <a:pt x="620" y="164"/>
                    </a:lnTo>
                    <a:lnTo>
                      <a:pt x="613" y="167"/>
                    </a:lnTo>
                    <a:lnTo>
                      <a:pt x="606" y="169"/>
                    </a:lnTo>
                    <a:lnTo>
                      <a:pt x="591" y="170"/>
                    </a:lnTo>
                    <a:lnTo>
                      <a:pt x="577" y="168"/>
                    </a:lnTo>
                    <a:lnTo>
                      <a:pt x="562" y="164"/>
                    </a:lnTo>
                    <a:lnTo>
                      <a:pt x="548" y="157"/>
                    </a:lnTo>
                    <a:lnTo>
                      <a:pt x="535" y="150"/>
                    </a:lnTo>
                    <a:lnTo>
                      <a:pt x="523" y="142"/>
                    </a:lnTo>
                    <a:lnTo>
                      <a:pt x="513" y="133"/>
                    </a:lnTo>
                    <a:lnTo>
                      <a:pt x="505" y="125"/>
                    </a:lnTo>
                    <a:lnTo>
                      <a:pt x="494" y="110"/>
                    </a:lnTo>
                    <a:lnTo>
                      <a:pt x="491" y="97"/>
                    </a:lnTo>
                    <a:lnTo>
                      <a:pt x="491" y="87"/>
                    </a:lnTo>
                    <a:lnTo>
                      <a:pt x="493" y="79"/>
                    </a:lnTo>
                    <a:lnTo>
                      <a:pt x="495" y="67"/>
                    </a:lnTo>
                    <a:lnTo>
                      <a:pt x="498" y="50"/>
                    </a:lnTo>
                    <a:lnTo>
                      <a:pt x="498" y="29"/>
                    </a:lnTo>
                    <a:lnTo>
                      <a:pt x="498" y="9"/>
                    </a:lnTo>
                    <a:lnTo>
                      <a:pt x="486" y="9"/>
                    </a:lnTo>
                    <a:lnTo>
                      <a:pt x="475" y="8"/>
                    </a:lnTo>
                    <a:lnTo>
                      <a:pt x="462" y="8"/>
                    </a:lnTo>
                    <a:lnTo>
                      <a:pt x="448" y="6"/>
                    </a:lnTo>
                    <a:lnTo>
                      <a:pt x="437" y="6"/>
                    </a:lnTo>
                    <a:lnTo>
                      <a:pt x="425" y="5"/>
                    </a:lnTo>
                    <a:lnTo>
                      <a:pt x="416" y="5"/>
                    </a:lnTo>
                    <a:lnTo>
                      <a:pt x="409" y="5"/>
                    </a:lnTo>
                    <a:lnTo>
                      <a:pt x="396" y="5"/>
                    </a:lnTo>
                    <a:lnTo>
                      <a:pt x="385" y="6"/>
                    </a:lnTo>
                    <a:lnTo>
                      <a:pt x="372" y="8"/>
                    </a:lnTo>
                    <a:lnTo>
                      <a:pt x="361" y="9"/>
                    </a:lnTo>
                    <a:lnTo>
                      <a:pt x="349" y="11"/>
                    </a:lnTo>
                    <a:lnTo>
                      <a:pt x="338" y="13"/>
                    </a:lnTo>
                    <a:lnTo>
                      <a:pt x="328" y="14"/>
                    </a:lnTo>
                    <a:lnTo>
                      <a:pt x="319" y="17"/>
                    </a:lnTo>
                    <a:lnTo>
                      <a:pt x="323" y="41"/>
                    </a:lnTo>
                    <a:lnTo>
                      <a:pt x="323" y="69"/>
                    </a:lnTo>
                    <a:lnTo>
                      <a:pt x="318" y="99"/>
                    </a:lnTo>
                    <a:lnTo>
                      <a:pt x="306" y="126"/>
                    </a:lnTo>
                    <a:lnTo>
                      <a:pt x="301" y="134"/>
                    </a:lnTo>
                    <a:lnTo>
                      <a:pt x="295" y="141"/>
                    </a:lnTo>
                    <a:lnTo>
                      <a:pt x="288" y="148"/>
                    </a:lnTo>
                    <a:lnTo>
                      <a:pt x="281" y="154"/>
                    </a:lnTo>
                    <a:lnTo>
                      <a:pt x="273" y="159"/>
                    </a:lnTo>
                    <a:lnTo>
                      <a:pt x="265" y="163"/>
                    </a:lnTo>
                    <a:lnTo>
                      <a:pt x="256" y="167"/>
                    </a:lnTo>
                    <a:lnTo>
                      <a:pt x="247" y="169"/>
                    </a:lnTo>
                    <a:lnTo>
                      <a:pt x="236" y="170"/>
                    </a:lnTo>
                    <a:lnTo>
                      <a:pt x="226" y="171"/>
                    </a:lnTo>
                    <a:lnTo>
                      <a:pt x="214" y="170"/>
                    </a:lnTo>
                    <a:lnTo>
                      <a:pt x="203" y="168"/>
                    </a:lnTo>
                    <a:lnTo>
                      <a:pt x="192" y="164"/>
                    </a:lnTo>
                    <a:lnTo>
                      <a:pt x="182" y="159"/>
                    </a:lnTo>
                    <a:lnTo>
                      <a:pt x="174" y="152"/>
                    </a:lnTo>
                    <a:lnTo>
                      <a:pt x="166" y="144"/>
                    </a:lnTo>
                    <a:lnTo>
                      <a:pt x="158" y="129"/>
                    </a:lnTo>
                    <a:lnTo>
                      <a:pt x="153" y="108"/>
                    </a:lnTo>
                    <a:lnTo>
                      <a:pt x="158" y="81"/>
                    </a:lnTo>
                    <a:lnTo>
                      <a:pt x="172" y="48"/>
                    </a:lnTo>
                    <a:lnTo>
                      <a:pt x="173" y="44"/>
                    </a:lnTo>
                    <a:lnTo>
                      <a:pt x="173" y="41"/>
                    </a:lnTo>
                    <a:lnTo>
                      <a:pt x="173" y="38"/>
                    </a:lnTo>
                    <a:lnTo>
                      <a:pt x="172" y="34"/>
                    </a:lnTo>
                    <a:lnTo>
                      <a:pt x="156" y="32"/>
                    </a:lnTo>
                    <a:lnTo>
                      <a:pt x="139" y="29"/>
                    </a:lnTo>
                    <a:lnTo>
                      <a:pt x="122" y="28"/>
                    </a:lnTo>
                    <a:lnTo>
                      <a:pt x="104" y="27"/>
                    </a:lnTo>
                    <a:lnTo>
                      <a:pt x="88" y="27"/>
                    </a:lnTo>
                    <a:lnTo>
                      <a:pt x="71" y="28"/>
                    </a:lnTo>
                    <a:lnTo>
                      <a:pt x="58" y="31"/>
                    </a:lnTo>
                    <a:lnTo>
                      <a:pt x="46" y="35"/>
                    </a:lnTo>
                    <a:lnTo>
                      <a:pt x="41" y="38"/>
                    </a:lnTo>
                    <a:lnTo>
                      <a:pt x="36" y="39"/>
                    </a:lnTo>
                    <a:lnTo>
                      <a:pt x="30" y="40"/>
                    </a:lnTo>
                    <a:lnTo>
                      <a:pt x="25" y="41"/>
                    </a:lnTo>
                    <a:lnTo>
                      <a:pt x="18" y="42"/>
                    </a:lnTo>
                    <a:lnTo>
                      <a:pt x="13" y="43"/>
                    </a:lnTo>
                    <a:lnTo>
                      <a:pt x="7" y="43"/>
                    </a:lnTo>
                    <a:lnTo>
                      <a:pt x="0" y="43"/>
                    </a:lnTo>
                    <a:lnTo>
                      <a:pt x="0" y="572"/>
                    </a:lnTo>
                    <a:lnTo>
                      <a:pt x="185" y="572"/>
                    </a:lnTo>
                    <a:lnTo>
                      <a:pt x="174" y="557"/>
                    </a:lnTo>
                    <a:lnTo>
                      <a:pt x="167" y="543"/>
                    </a:lnTo>
                    <a:lnTo>
                      <a:pt x="162" y="531"/>
                    </a:lnTo>
                    <a:lnTo>
                      <a:pt x="160" y="521"/>
                    </a:lnTo>
                    <a:lnTo>
                      <a:pt x="112" y="510"/>
                    </a:lnTo>
                    <a:lnTo>
                      <a:pt x="161" y="452"/>
                    </a:lnTo>
                    <a:lnTo>
                      <a:pt x="169" y="432"/>
                    </a:lnTo>
                    <a:lnTo>
                      <a:pt x="180" y="413"/>
                    </a:lnTo>
                    <a:lnTo>
                      <a:pt x="194" y="396"/>
                    </a:lnTo>
                    <a:lnTo>
                      <a:pt x="210" y="382"/>
                    </a:lnTo>
                    <a:lnTo>
                      <a:pt x="227" y="370"/>
                    </a:lnTo>
                    <a:lnTo>
                      <a:pt x="248" y="361"/>
                    </a:lnTo>
                    <a:lnTo>
                      <a:pt x="268" y="357"/>
                    </a:lnTo>
                    <a:lnTo>
                      <a:pt x="291" y="354"/>
                    </a:lnTo>
                    <a:lnTo>
                      <a:pt x="319" y="357"/>
                    </a:lnTo>
                    <a:lnTo>
                      <a:pt x="344" y="365"/>
                    </a:lnTo>
                    <a:lnTo>
                      <a:pt x="368" y="377"/>
                    </a:lnTo>
                    <a:lnTo>
                      <a:pt x="387" y="394"/>
                    </a:lnTo>
                    <a:lnTo>
                      <a:pt x="404" y="413"/>
                    </a:lnTo>
                    <a:lnTo>
                      <a:pt x="417" y="436"/>
                    </a:lnTo>
                    <a:lnTo>
                      <a:pt x="425" y="462"/>
                    </a:lnTo>
                    <a:lnTo>
                      <a:pt x="427" y="489"/>
                    </a:lnTo>
                    <a:lnTo>
                      <a:pt x="425" y="516"/>
                    </a:lnTo>
                    <a:lnTo>
                      <a:pt x="417" y="541"/>
                    </a:lnTo>
                    <a:lnTo>
                      <a:pt x="404" y="564"/>
                    </a:lnTo>
                    <a:lnTo>
                      <a:pt x="387" y="584"/>
                    </a:lnTo>
                    <a:lnTo>
                      <a:pt x="368" y="601"/>
                    </a:lnTo>
                    <a:lnTo>
                      <a:pt x="344" y="614"/>
                    </a:lnTo>
                    <a:lnTo>
                      <a:pt x="319" y="622"/>
                    </a:lnTo>
                    <a:lnTo>
                      <a:pt x="291" y="624"/>
                    </a:lnTo>
                    <a:lnTo>
                      <a:pt x="275" y="623"/>
                    </a:lnTo>
                    <a:lnTo>
                      <a:pt x="260" y="620"/>
                    </a:lnTo>
                    <a:lnTo>
                      <a:pt x="245" y="616"/>
                    </a:lnTo>
                    <a:lnTo>
                      <a:pt x="232" y="610"/>
                    </a:lnTo>
                    <a:lnTo>
                      <a:pt x="219" y="603"/>
                    </a:lnTo>
                    <a:lnTo>
                      <a:pt x="206" y="594"/>
                    </a:lnTo>
                    <a:lnTo>
                      <a:pt x="195" y="584"/>
                    </a:lnTo>
                    <a:lnTo>
                      <a:pt x="185" y="572"/>
                    </a:lnTo>
                    <a:lnTo>
                      <a:pt x="0" y="572"/>
                    </a:lnTo>
                    <a:lnTo>
                      <a:pt x="0" y="1002"/>
                    </a:lnTo>
                    <a:lnTo>
                      <a:pt x="143" y="993"/>
                    </a:lnTo>
                    <a:lnTo>
                      <a:pt x="142" y="965"/>
                    </a:lnTo>
                    <a:lnTo>
                      <a:pt x="144" y="934"/>
                    </a:lnTo>
                    <a:lnTo>
                      <a:pt x="152" y="904"/>
                    </a:lnTo>
                    <a:lnTo>
                      <a:pt x="168" y="876"/>
                    </a:lnTo>
                    <a:lnTo>
                      <a:pt x="176" y="868"/>
                    </a:lnTo>
                    <a:lnTo>
                      <a:pt x="184" y="862"/>
                    </a:lnTo>
                    <a:lnTo>
                      <a:pt x="194" y="859"/>
                    </a:lnTo>
                    <a:lnTo>
                      <a:pt x="203" y="857"/>
                    </a:lnTo>
                    <a:lnTo>
                      <a:pt x="213" y="858"/>
                    </a:lnTo>
                    <a:lnTo>
                      <a:pt x="222" y="859"/>
                    </a:lnTo>
                    <a:lnTo>
                      <a:pt x="233" y="864"/>
                    </a:lnTo>
                    <a:lnTo>
                      <a:pt x="242" y="869"/>
                    </a:lnTo>
                    <a:lnTo>
                      <a:pt x="252" y="877"/>
                    </a:lnTo>
                    <a:lnTo>
                      <a:pt x="260" y="887"/>
                    </a:lnTo>
                    <a:lnTo>
                      <a:pt x="267" y="898"/>
                    </a:lnTo>
                    <a:lnTo>
                      <a:pt x="273" y="910"/>
                    </a:lnTo>
                    <a:lnTo>
                      <a:pt x="277" y="922"/>
                    </a:lnTo>
                    <a:lnTo>
                      <a:pt x="278" y="935"/>
                    </a:lnTo>
                    <a:lnTo>
                      <a:pt x="275" y="947"/>
                    </a:lnTo>
                    <a:lnTo>
                      <a:pt x="271" y="958"/>
                    </a:lnTo>
                    <a:lnTo>
                      <a:pt x="268" y="966"/>
                    </a:lnTo>
                    <a:lnTo>
                      <a:pt x="270" y="978"/>
                    </a:lnTo>
                    <a:lnTo>
                      <a:pt x="273" y="993"/>
                    </a:lnTo>
                    <a:lnTo>
                      <a:pt x="278" y="1009"/>
                    </a:lnTo>
                    <a:lnTo>
                      <a:pt x="366" y="1016"/>
                    </a:lnTo>
                    <a:lnTo>
                      <a:pt x="377" y="981"/>
                    </a:lnTo>
                    <a:lnTo>
                      <a:pt x="381" y="965"/>
                    </a:lnTo>
                    <a:lnTo>
                      <a:pt x="400" y="965"/>
                    </a:lnTo>
                    <a:lnTo>
                      <a:pt x="548" y="965"/>
                    </a:lnTo>
                    <a:lnTo>
                      <a:pt x="565" y="965"/>
                    </a:lnTo>
                    <a:lnTo>
                      <a:pt x="570" y="979"/>
                    </a:lnTo>
                    <a:lnTo>
                      <a:pt x="590" y="1021"/>
                    </a:lnTo>
                    <a:lnTo>
                      <a:pt x="600" y="1020"/>
                    </a:lnTo>
                    <a:lnTo>
                      <a:pt x="612" y="1019"/>
                    </a:lnTo>
                    <a:lnTo>
                      <a:pt x="626" y="1018"/>
                    </a:lnTo>
                    <a:lnTo>
                      <a:pt x="639" y="1017"/>
                    </a:lnTo>
                    <a:lnTo>
                      <a:pt x="654" y="1016"/>
                    </a:lnTo>
                    <a:lnTo>
                      <a:pt x="668" y="1015"/>
                    </a:lnTo>
                    <a:lnTo>
                      <a:pt x="683" y="1013"/>
                    </a:lnTo>
                    <a:lnTo>
                      <a:pt x="697" y="1012"/>
                    </a:lnTo>
                    <a:lnTo>
                      <a:pt x="688" y="921"/>
                    </a:lnTo>
                    <a:lnTo>
                      <a:pt x="685" y="884"/>
                    </a:lnTo>
                    <a:lnTo>
                      <a:pt x="712" y="884"/>
                    </a:lnTo>
                    <a:lnTo>
                      <a:pt x="781" y="884"/>
                    </a:lnTo>
                    <a:lnTo>
                      <a:pt x="797" y="883"/>
                    </a:lnTo>
                    <a:lnTo>
                      <a:pt x="812" y="880"/>
                    </a:lnTo>
                    <a:lnTo>
                      <a:pt x="825" y="875"/>
                    </a:lnTo>
                    <a:lnTo>
                      <a:pt x="834" y="868"/>
                    </a:lnTo>
                    <a:lnTo>
                      <a:pt x="842" y="859"/>
                    </a:lnTo>
                    <a:lnTo>
                      <a:pt x="848" y="847"/>
                    </a:lnTo>
                    <a:lnTo>
                      <a:pt x="851" y="835"/>
                    </a:lnTo>
                    <a:lnTo>
                      <a:pt x="853" y="820"/>
                    </a:lnTo>
                    <a:lnTo>
                      <a:pt x="853" y="813"/>
                    </a:lnTo>
                    <a:lnTo>
                      <a:pt x="851" y="808"/>
                    </a:lnTo>
                    <a:lnTo>
                      <a:pt x="850" y="806"/>
                    </a:lnTo>
                    <a:close/>
                  </a:path>
                </a:pathLst>
              </a:custGeom>
              <a:solidFill>
                <a:srgbClr val="CC99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3" name="Rectangle 14"/>
              <p:cNvSpPr>
                <a:spLocks noChangeArrowheads="1"/>
              </p:cNvSpPr>
              <p:nvPr/>
            </p:nvSpPr>
            <p:spPr bwMode="auto">
              <a:xfrm>
                <a:off x="1344" y="2185"/>
                <a:ext cx="530" cy="506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Share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Files</a:t>
                </a:r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1905000" y="5019675"/>
              <a:ext cx="1555750" cy="1671638"/>
              <a:chOff x="1248" y="2979"/>
              <a:chExt cx="980" cy="1053"/>
            </a:xfrm>
          </p:grpSpPr>
          <p:sp>
            <p:nvSpPr>
              <p:cNvPr id="28710" name="Freeform 16"/>
              <p:cNvSpPr>
                <a:spLocks/>
              </p:cNvSpPr>
              <p:nvPr/>
            </p:nvSpPr>
            <p:spPr bwMode="auto">
              <a:xfrm>
                <a:off x="1248" y="2979"/>
                <a:ext cx="980" cy="1053"/>
              </a:xfrm>
              <a:custGeom>
                <a:avLst/>
                <a:gdLst>
                  <a:gd name="T0" fmla="*/ 899 w 705"/>
                  <a:gd name="T1" fmla="*/ 523 h 795"/>
                  <a:gd name="T2" fmla="*/ 899 w 705"/>
                  <a:gd name="T3" fmla="*/ 305 h 795"/>
                  <a:gd name="T4" fmla="*/ 980 w 705"/>
                  <a:gd name="T5" fmla="*/ 272 h 795"/>
                  <a:gd name="T6" fmla="*/ 803 w 705"/>
                  <a:gd name="T7" fmla="*/ 220 h 795"/>
                  <a:gd name="T8" fmla="*/ 770 w 705"/>
                  <a:gd name="T9" fmla="*/ 201 h 795"/>
                  <a:gd name="T10" fmla="*/ 580 w 705"/>
                  <a:gd name="T11" fmla="*/ 142 h 795"/>
                  <a:gd name="T12" fmla="*/ 557 w 705"/>
                  <a:gd name="T13" fmla="*/ 216 h 795"/>
                  <a:gd name="T14" fmla="*/ 360 w 705"/>
                  <a:gd name="T15" fmla="*/ 199 h 795"/>
                  <a:gd name="T16" fmla="*/ 331 w 705"/>
                  <a:gd name="T17" fmla="*/ 180 h 795"/>
                  <a:gd name="T18" fmla="*/ 313 w 705"/>
                  <a:gd name="T19" fmla="*/ 121 h 795"/>
                  <a:gd name="T20" fmla="*/ 318 w 705"/>
                  <a:gd name="T21" fmla="*/ 38 h 795"/>
                  <a:gd name="T22" fmla="*/ 314 w 705"/>
                  <a:gd name="T23" fmla="*/ 20 h 795"/>
                  <a:gd name="T24" fmla="*/ 295 w 705"/>
                  <a:gd name="T25" fmla="*/ 1 h 795"/>
                  <a:gd name="T26" fmla="*/ 291 w 705"/>
                  <a:gd name="T27" fmla="*/ 0 h 795"/>
                  <a:gd name="T28" fmla="*/ 284 w 705"/>
                  <a:gd name="T29" fmla="*/ 5 h 795"/>
                  <a:gd name="T30" fmla="*/ 264 w 705"/>
                  <a:gd name="T31" fmla="*/ 69 h 795"/>
                  <a:gd name="T32" fmla="*/ 270 w 705"/>
                  <a:gd name="T33" fmla="*/ 140 h 795"/>
                  <a:gd name="T34" fmla="*/ 239 w 705"/>
                  <a:gd name="T35" fmla="*/ 177 h 795"/>
                  <a:gd name="T36" fmla="*/ 0 w 705"/>
                  <a:gd name="T37" fmla="*/ 1053 h 795"/>
                  <a:gd name="T38" fmla="*/ 432 w 705"/>
                  <a:gd name="T39" fmla="*/ 811 h 795"/>
                  <a:gd name="T40" fmla="*/ 348 w 705"/>
                  <a:gd name="T41" fmla="*/ 796 h 795"/>
                  <a:gd name="T42" fmla="*/ 282 w 705"/>
                  <a:gd name="T43" fmla="*/ 756 h 795"/>
                  <a:gd name="T44" fmla="*/ 239 w 705"/>
                  <a:gd name="T45" fmla="*/ 699 h 795"/>
                  <a:gd name="T46" fmla="*/ 224 w 705"/>
                  <a:gd name="T47" fmla="*/ 632 h 795"/>
                  <a:gd name="T48" fmla="*/ 239 w 705"/>
                  <a:gd name="T49" fmla="*/ 562 h 795"/>
                  <a:gd name="T50" fmla="*/ 281 w 705"/>
                  <a:gd name="T51" fmla="*/ 505 h 795"/>
                  <a:gd name="T52" fmla="*/ 339 w 705"/>
                  <a:gd name="T53" fmla="*/ 465 h 795"/>
                  <a:gd name="T54" fmla="*/ 413 w 705"/>
                  <a:gd name="T55" fmla="*/ 452 h 795"/>
                  <a:gd name="T56" fmla="*/ 474 w 705"/>
                  <a:gd name="T57" fmla="*/ 461 h 795"/>
                  <a:gd name="T58" fmla="*/ 527 w 705"/>
                  <a:gd name="T59" fmla="*/ 489 h 795"/>
                  <a:gd name="T60" fmla="*/ 569 w 705"/>
                  <a:gd name="T61" fmla="*/ 530 h 795"/>
                  <a:gd name="T62" fmla="*/ 594 w 705"/>
                  <a:gd name="T63" fmla="*/ 581 h 795"/>
                  <a:gd name="T64" fmla="*/ 596 w 705"/>
                  <a:gd name="T65" fmla="*/ 674 h 795"/>
                  <a:gd name="T66" fmla="*/ 573 w 705"/>
                  <a:gd name="T67" fmla="*/ 725 h 795"/>
                  <a:gd name="T68" fmla="*/ 537 w 705"/>
                  <a:gd name="T69" fmla="*/ 766 h 795"/>
                  <a:gd name="T70" fmla="*/ 488 w 705"/>
                  <a:gd name="T71" fmla="*/ 796 h 795"/>
                  <a:gd name="T72" fmla="*/ 432 w 705"/>
                  <a:gd name="T73" fmla="*/ 811 h 795"/>
                  <a:gd name="T74" fmla="*/ 952 w 705"/>
                  <a:gd name="T75" fmla="*/ 1053 h 795"/>
                  <a:gd name="T76" fmla="*/ 923 w 705"/>
                  <a:gd name="T77" fmla="*/ 865 h 795"/>
                  <a:gd name="T78" fmla="*/ 881 w 705"/>
                  <a:gd name="T79" fmla="*/ 864 h 795"/>
                  <a:gd name="T80" fmla="*/ 835 w 705"/>
                  <a:gd name="T81" fmla="*/ 858 h 795"/>
                  <a:gd name="T82" fmla="*/ 797 w 705"/>
                  <a:gd name="T83" fmla="*/ 842 h 795"/>
                  <a:gd name="T84" fmla="*/ 759 w 705"/>
                  <a:gd name="T85" fmla="*/ 809 h 795"/>
                  <a:gd name="T86" fmla="*/ 755 w 705"/>
                  <a:gd name="T87" fmla="*/ 759 h 795"/>
                  <a:gd name="T88" fmla="*/ 778 w 705"/>
                  <a:gd name="T89" fmla="*/ 719 h 795"/>
                  <a:gd name="T90" fmla="*/ 809 w 705"/>
                  <a:gd name="T91" fmla="*/ 699 h 795"/>
                  <a:gd name="T92" fmla="*/ 842 w 705"/>
                  <a:gd name="T93" fmla="*/ 686 h 795"/>
                  <a:gd name="T94" fmla="*/ 876 w 705"/>
                  <a:gd name="T95" fmla="*/ 689 h 795"/>
                  <a:gd name="T96" fmla="*/ 897 w 705"/>
                  <a:gd name="T97" fmla="*/ 695 h 795"/>
                  <a:gd name="T98" fmla="*/ 912 w 705"/>
                  <a:gd name="T99" fmla="*/ 695 h 795"/>
                  <a:gd name="T100" fmla="*/ 930 w 705"/>
                  <a:gd name="T101" fmla="*/ 694 h 795"/>
                  <a:gd name="T102" fmla="*/ 951 w 705"/>
                  <a:gd name="T103" fmla="*/ 689 h 795"/>
                  <a:gd name="T104" fmla="*/ 972 w 705"/>
                  <a:gd name="T105" fmla="*/ 568 h 795"/>
                  <a:gd name="T106" fmla="*/ 899 w 705"/>
                  <a:gd name="T107" fmla="*/ 548 h 795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705"/>
                  <a:gd name="T163" fmla="*/ 0 h 795"/>
                  <a:gd name="T164" fmla="*/ 705 w 705"/>
                  <a:gd name="T165" fmla="*/ 795 h 79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705" h="795">
                    <a:moveTo>
                      <a:pt x="647" y="414"/>
                    </a:moveTo>
                    <a:lnTo>
                      <a:pt x="647" y="395"/>
                    </a:lnTo>
                    <a:lnTo>
                      <a:pt x="647" y="247"/>
                    </a:lnTo>
                    <a:lnTo>
                      <a:pt x="647" y="230"/>
                    </a:lnTo>
                    <a:lnTo>
                      <a:pt x="661" y="225"/>
                    </a:lnTo>
                    <a:lnTo>
                      <a:pt x="705" y="205"/>
                    </a:lnTo>
                    <a:lnTo>
                      <a:pt x="700" y="154"/>
                    </a:lnTo>
                    <a:lnTo>
                      <a:pt x="578" y="166"/>
                    </a:lnTo>
                    <a:lnTo>
                      <a:pt x="561" y="167"/>
                    </a:lnTo>
                    <a:lnTo>
                      <a:pt x="554" y="152"/>
                    </a:lnTo>
                    <a:lnTo>
                      <a:pt x="533" y="107"/>
                    </a:lnTo>
                    <a:lnTo>
                      <a:pt x="417" y="107"/>
                    </a:lnTo>
                    <a:lnTo>
                      <a:pt x="407" y="144"/>
                    </a:lnTo>
                    <a:lnTo>
                      <a:pt x="401" y="163"/>
                    </a:lnTo>
                    <a:lnTo>
                      <a:pt x="381" y="160"/>
                    </a:lnTo>
                    <a:lnTo>
                      <a:pt x="259" y="150"/>
                    </a:lnTo>
                    <a:lnTo>
                      <a:pt x="244" y="149"/>
                    </a:lnTo>
                    <a:lnTo>
                      <a:pt x="238" y="136"/>
                    </a:lnTo>
                    <a:lnTo>
                      <a:pt x="233" y="120"/>
                    </a:lnTo>
                    <a:lnTo>
                      <a:pt x="225" y="91"/>
                    </a:lnTo>
                    <a:lnTo>
                      <a:pt x="221" y="59"/>
                    </a:lnTo>
                    <a:lnTo>
                      <a:pt x="229" y="29"/>
                    </a:lnTo>
                    <a:lnTo>
                      <a:pt x="228" y="23"/>
                    </a:lnTo>
                    <a:lnTo>
                      <a:pt x="226" y="15"/>
                    </a:lnTo>
                    <a:lnTo>
                      <a:pt x="220" y="7"/>
                    </a:lnTo>
                    <a:lnTo>
                      <a:pt x="212" y="1"/>
                    </a:lnTo>
                    <a:lnTo>
                      <a:pt x="210" y="0"/>
                    </a:lnTo>
                    <a:lnTo>
                      <a:pt x="209" y="0"/>
                    </a:lnTo>
                    <a:lnTo>
                      <a:pt x="206" y="1"/>
                    </a:lnTo>
                    <a:lnTo>
                      <a:pt x="204" y="4"/>
                    </a:lnTo>
                    <a:lnTo>
                      <a:pt x="195" y="24"/>
                    </a:lnTo>
                    <a:lnTo>
                      <a:pt x="190" y="52"/>
                    </a:lnTo>
                    <a:lnTo>
                      <a:pt x="191" y="81"/>
                    </a:lnTo>
                    <a:lnTo>
                      <a:pt x="194" y="106"/>
                    </a:lnTo>
                    <a:lnTo>
                      <a:pt x="199" y="133"/>
                    </a:lnTo>
                    <a:lnTo>
                      <a:pt x="172" y="134"/>
                    </a:lnTo>
                    <a:lnTo>
                      <a:pt x="0" y="145"/>
                    </a:lnTo>
                    <a:lnTo>
                      <a:pt x="0" y="795"/>
                    </a:lnTo>
                    <a:lnTo>
                      <a:pt x="311" y="795"/>
                    </a:lnTo>
                    <a:lnTo>
                      <a:pt x="311" y="612"/>
                    </a:lnTo>
                    <a:lnTo>
                      <a:pt x="279" y="610"/>
                    </a:lnTo>
                    <a:lnTo>
                      <a:pt x="250" y="601"/>
                    </a:lnTo>
                    <a:lnTo>
                      <a:pt x="225" y="589"/>
                    </a:lnTo>
                    <a:lnTo>
                      <a:pt x="203" y="571"/>
                    </a:lnTo>
                    <a:lnTo>
                      <a:pt x="185" y="551"/>
                    </a:lnTo>
                    <a:lnTo>
                      <a:pt x="172" y="528"/>
                    </a:lnTo>
                    <a:lnTo>
                      <a:pt x="164" y="502"/>
                    </a:lnTo>
                    <a:lnTo>
                      <a:pt x="161" y="477"/>
                    </a:lnTo>
                    <a:lnTo>
                      <a:pt x="164" y="449"/>
                    </a:lnTo>
                    <a:lnTo>
                      <a:pt x="172" y="424"/>
                    </a:lnTo>
                    <a:lnTo>
                      <a:pt x="184" y="401"/>
                    </a:lnTo>
                    <a:lnTo>
                      <a:pt x="202" y="381"/>
                    </a:lnTo>
                    <a:lnTo>
                      <a:pt x="221" y="364"/>
                    </a:lnTo>
                    <a:lnTo>
                      <a:pt x="244" y="351"/>
                    </a:lnTo>
                    <a:lnTo>
                      <a:pt x="270" y="343"/>
                    </a:lnTo>
                    <a:lnTo>
                      <a:pt x="297" y="341"/>
                    </a:lnTo>
                    <a:lnTo>
                      <a:pt x="319" y="343"/>
                    </a:lnTo>
                    <a:lnTo>
                      <a:pt x="341" y="348"/>
                    </a:lnTo>
                    <a:lnTo>
                      <a:pt x="361" y="357"/>
                    </a:lnTo>
                    <a:lnTo>
                      <a:pt x="379" y="369"/>
                    </a:lnTo>
                    <a:lnTo>
                      <a:pt x="395" y="384"/>
                    </a:lnTo>
                    <a:lnTo>
                      <a:pt x="409" y="400"/>
                    </a:lnTo>
                    <a:lnTo>
                      <a:pt x="419" y="418"/>
                    </a:lnTo>
                    <a:lnTo>
                      <a:pt x="427" y="439"/>
                    </a:lnTo>
                    <a:lnTo>
                      <a:pt x="477" y="497"/>
                    </a:lnTo>
                    <a:lnTo>
                      <a:pt x="429" y="509"/>
                    </a:lnTo>
                    <a:lnTo>
                      <a:pt x="422" y="529"/>
                    </a:lnTo>
                    <a:lnTo>
                      <a:pt x="412" y="547"/>
                    </a:lnTo>
                    <a:lnTo>
                      <a:pt x="401" y="563"/>
                    </a:lnTo>
                    <a:lnTo>
                      <a:pt x="386" y="578"/>
                    </a:lnTo>
                    <a:lnTo>
                      <a:pt x="370" y="591"/>
                    </a:lnTo>
                    <a:lnTo>
                      <a:pt x="351" y="601"/>
                    </a:lnTo>
                    <a:lnTo>
                      <a:pt x="332" y="608"/>
                    </a:lnTo>
                    <a:lnTo>
                      <a:pt x="311" y="612"/>
                    </a:lnTo>
                    <a:lnTo>
                      <a:pt x="311" y="795"/>
                    </a:lnTo>
                    <a:lnTo>
                      <a:pt x="685" y="795"/>
                    </a:lnTo>
                    <a:lnTo>
                      <a:pt x="676" y="652"/>
                    </a:lnTo>
                    <a:lnTo>
                      <a:pt x="664" y="653"/>
                    </a:lnTo>
                    <a:lnTo>
                      <a:pt x="649" y="653"/>
                    </a:lnTo>
                    <a:lnTo>
                      <a:pt x="634" y="652"/>
                    </a:lnTo>
                    <a:lnTo>
                      <a:pt x="618" y="651"/>
                    </a:lnTo>
                    <a:lnTo>
                      <a:pt x="601" y="648"/>
                    </a:lnTo>
                    <a:lnTo>
                      <a:pt x="586" y="643"/>
                    </a:lnTo>
                    <a:lnTo>
                      <a:pt x="573" y="636"/>
                    </a:lnTo>
                    <a:lnTo>
                      <a:pt x="560" y="627"/>
                    </a:lnTo>
                    <a:lnTo>
                      <a:pt x="546" y="611"/>
                    </a:lnTo>
                    <a:lnTo>
                      <a:pt x="540" y="592"/>
                    </a:lnTo>
                    <a:lnTo>
                      <a:pt x="543" y="573"/>
                    </a:lnTo>
                    <a:lnTo>
                      <a:pt x="552" y="553"/>
                    </a:lnTo>
                    <a:lnTo>
                      <a:pt x="560" y="543"/>
                    </a:lnTo>
                    <a:lnTo>
                      <a:pt x="570" y="535"/>
                    </a:lnTo>
                    <a:lnTo>
                      <a:pt x="582" y="528"/>
                    </a:lnTo>
                    <a:lnTo>
                      <a:pt x="593" y="522"/>
                    </a:lnTo>
                    <a:lnTo>
                      <a:pt x="606" y="518"/>
                    </a:lnTo>
                    <a:lnTo>
                      <a:pt x="619" y="517"/>
                    </a:lnTo>
                    <a:lnTo>
                      <a:pt x="630" y="520"/>
                    </a:lnTo>
                    <a:lnTo>
                      <a:pt x="642" y="524"/>
                    </a:lnTo>
                    <a:lnTo>
                      <a:pt x="645" y="525"/>
                    </a:lnTo>
                    <a:lnTo>
                      <a:pt x="650" y="527"/>
                    </a:lnTo>
                    <a:lnTo>
                      <a:pt x="656" y="525"/>
                    </a:lnTo>
                    <a:lnTo>
                      <a:pt x="661" y="525"/>
                    </a:lnTo>
                    <a:lnTo>
                      <a:pt x="669" y="524"/>
                    </a:lnTo>
                    <a:lnTo>
                      <a:pt x="676" y="522"/>
                    </a:lnTo>
                    <a:lnTo>
                      <a:pt x="684" y="520"/>
                    </a:lnTo>
                    <a:lnTo>
                      <a:pt x="691" y="517"/>
                    </a:lnTo>
                    <a:lnTo>
                      <a:pt x="699" y="429"/>
                    </a:lnTo>
                    <a:lnTo>
                      <a:pt x="665" y="418"/>
                    </a:lnTo>
                    <a:lnTo>
                      <a:pt x="647" y="414"/>
                    </a:lnTo>
                    <a:close/>
                  </a:path>
                </a:pathLst>
              </a:custGeom>
              <a:solidFill>
                <a:srgbClr val="CC99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11" name="Rectangle 17"/>
              <p:cNvSpPr>
                <a:spLocks noChangeArrowheads="1"/>
              </p:cNvSpPr>
              <p:nvPr/>
            </p:nvSpPr>
            <p:spPr bwMode="auto">
              <a:xfrm>
                <a:off x="1404" y="3368"/>
                <a:ext cx="530" cy="506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Attendance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taking</a:t>
                </a:r>
              </a:p>
            </p:txBody>
          </p:sp>
        </p:grpSp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3200400" y="5000625"/>
              <a:ext cx="2481263" cy="1690688"/>
              <a:chOff x="2064" y="2967"/>
              <a:chExt cx="1563" cy="1065"/>
            </a:xfrm>
          </p:grpSpPr>
          <p:sp>
            <p:nvSpPr>
              <p:cNvPr id="28708" name="Freeform 19"/>
              <p:cNvSpPr>
                <a:spLocks/>
              </p:cNvSpPr>
              <p:nvPr/>
            </p:nvSpPr>
            <p:spPr bwMode="auto">
              <a:xfrm>
                <a:off x="2064" y="2967"/>
                <a:ext cx="1563" cy="1065"/>
              </a:xfrm>
              <a:custGeom>
                <a:avLst/>
                <a:gdLst>
                  <a:gd name="T0" fmla="*/ 1544 w 1125"/>
                  <a:gd name="T1" fmla="*/ 722 h 804"/>
                  <a:gd name="T2" fmla="*/ 1480 w 1125"/>
                  <a:gd name="T3" fmla="*/ 701 h 804"/>
                  <a:gd name="T4" fmla="*/ 1413 w 1125"/>
                  <a:gd name="T5" fmla="*/ 706 h 804"/>
                  <a:gd name="T6" fmla="*/ 1355 w 1125"/>
                  <a:gd name="T7" fmla="*/ 672 h 804"/>
                  <a:gd name="T8" fmla="*/ 1334 w 1125"/>
                  <a:gd name="T9" fmla="*/ 489 h 804"/>
                  <a:gd name="T10" fmla="*/ 1339 w 1125"/>
                  <a:gd name="T11" fmla="*/ 201 h 804"/>
                  <a:gd name="T12" fmla="*/ 1060 w 1125"/>
                  <a:gd name="T13" fmla="*/ 203 h 804"/>
                  <a:gd name="T14" fmla="*/ 936 w 1125"/>
                  <a:gd name="T15" fmla="*/ 201 h 804"/>
                  <a:gd name="T16" fmla="*/ 850 w 1125"/>
                  <a:gd name="T17" fmla="*/ 180 h 804"/>
                  <a:gd name="T18" fmla="*/ 827 w 1125"/>
                  <a:gd name="T19" fmla="*/ 175 h 804"/>
                  <a:gd name="T20" fmla="*/ 771 w 1125"/>
                  <a:gd name="T21" fmla="*/ 155 h 804"/>
                  <a:gd name="T22" fmla="*/ 739 w 1125"/>
                  <a:gd name="T23" fmla="*/ 101 h 804"/>
                  <a:gd name="T24" fmla="*/ 766 w 1125"/>
                  <a:gd name="T25" fmla="*/ 33 h 804"/>
                  <a:gd name="T26" fmla="*/ 727 w 1125"/>
                  <a:gd name="T27" fmla="*/ 3 h 804"/>
                  <a:gd name="T28" fmla="*/ 656 w 1125"/>
                  <a:gd name="T29" fmla="*/ 32 h 804"/>
                  <a:gd name="T30" fmla="*/ 638 w 1125"/>
                  <a:gd name="T31" fmla="*/ 102 h 804"/>
                  <a:gd name="T32" fmla="*/ 646 w 1125"/>
                  <a:gd name="T33" fmla="*/ 188 h 804"/>
                  <a:gd name="T34" fmla="*/ 561 w 1125"/>
                  <a:gd name="T35" fmla="*/ 212 h 804"/>
                  <a:gd name="T36" fmla="*/ 464 w 1125"/>
                  <a:gd name="T37" fmla="*/ 230 h 804"/>
                  <a:gd name="T38" fmla="*/ 338 w 1125"/>
                  <a:gd name="T39" fmla="*/ 211 h 804"/>
                  <a:gd name="T40" fmla="*/ 229 w 1125"/>
                  <a:gd name="T41" fmla="*/ 211 h 804"/>
                  <a:gd name="T42" fmla="*/ 211 w 1125"/>
                  <a:gd name="T43" fmla="*/ 331 h 804"/>
                  <a:gd name="T44" fmla="*/ 225 w 1125"/>
                  <a:gd name="T45" fmla="*/ 534 h 804"/>
                  <a:gd name="T46" fmla="*/ 190 w 1125"/>
                  <a:gd name="T47" fmla="*/ 750 h 804"/>
                  <a:gd name="T48" fmla="*/ 128 w 1125"/>
                  <a:gd name="T49" fmla="*/ 767 h 804"/>
                  <a:gd name="T50" fmla="*/ 42 w 1125"/>
                  <a:gd name="T51" fmla="*/ 762 h 804"/>
                  <a:gd name="T52" fmla="*/ 1 w 1125"/>
                  <a:gd name="T53" fmla="*/ 784 h 804"/>
                  <a:gd name="T54" fmla="*/ 4 w 1125"/>
                  <a:gd name="T55" fmla="*/ 795 h 804"/>
                  <a:gd name="T56" fmla="*/ 71 w 1125"/>
                  <a:gd name="T57" fmla="*/ 813 h 804"/>
                  <a:gd name="T58" fmla="*/ 147 w 1125"/>
                  <a:gd name="T59" fmla="*/ 808 h 804"/>
                  <a:gd name="T60" fmla="*/ 728 w 1125"/>
                  <a:gd name="T61" fmla="*/ 1065 h 804"/>
                  <a:gd name="T62" fmla="*/ 618 w 1125"/>
                  <a:gd name="T63" fmla="*/ 783 h 804"/>
                  <a:gd name="T64" fmla="*/ 565 w 1125"/>
                  <a:gd name="T65" fmla="*/ 684 h 804"/>
                  <a:gd name="T66" fmla="*/ 595 w 1125"/>
                  <a:gd name="T67" fmla="*/ 554 h 804"/>
                  <a:gd name="T68" fmla="*/ 713 w 1125"/>
                  <a:gd name="T69" fmla="*/ 477 h 804"/>
                  <a:gd name="T70" fmla="*/ 839 w 1125"/>
                  <a:gd name="T71" fmla="*/ 495 h 804"/>
                  <a:gd name="T72" fmla="*/ 920 w 1125"/>
                  <a:gd name="T73" fmla="*/ 576 h 804"/>
                  <a:gd name="T74" fmla="*/ 923 w 1125"/>
                  <a:gd name="T75" fmla="*/ 726 h 804"/>
                  <a:gd name="T76" fmla="*/ 842 w 1125"/>
                  <a:gd name="T77" fmla="*/ 812 h 804"/>
                  <a:gd name="T78" fmla="*/ 747 w 1125"/>
                  <a:gd name="T79" fmla="*/ 835 h 804"/>
                  <a:gd name="T80" fmla="*/ 713 w 1125"/>
                  <a:gd name="T81" fmla="*/ 828 h 804"/>
                  <a:gd name="T82" fmla="*/ 728 w 1125"/>
                  <a:gd name="T83" fmla="*/ 1065 h 804"/>
                  <a:gd name="T84" fmla="*/ 1384 w 1125"/>
                  <a:gd name="T85" fmla="*/ 1039 h 804"/>
                  <a:gd name="T86" fmla="*/ 1373 w 1125"/>
                  <a:gd name="T87" fmla="*/ 841 h 804"/>
                  <a:gd name="T88" fmla="*/ 1400 w 1125"/>
                  <a:gd name="T89" fmla="*/ 787 h 804"/>
                  <a:gd name="T90" fmla="*/ 1448 w 1125"/>
                  <a:gd name="T91" fmla="*/ 772 h 804"/>
                  <a:gd name="T92" fmla="*/ 1502 w 1125"/>
                  <a:gd name="T93" fmla="*/ 787 h 804"/>
                  <a:gd name="T94" fmla="*/ 1537 w 1125"/>
                  <a:gd name="T95" fmla="*/ 797 h 804"/>
                  <a:gd name="T96" fmla="*/ 1559 w 1125"/>
                  <a:gd name="T97" fmla="*/ 787 h 804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125"/>
                  <a:gd name="T148" fmla="*/ 0 h 804"/>
                  <a:gd name="T149" fmla="*/ 1125 w 1125"/>
                  <a:gd name="T150" fmla="*/ 804 h 804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125" h="804">
                    <a:moveTo>
                      <a:pt x="1124" y="568"/>
                    </a:moveTo>
                    <a:lnTo>
                      <a:pt x="1122" y="559"/>
                    </a:lnTo>
                    <a:lnTo>
                      <a:pt x="1117" y="552"/>
                    </a:lnTo>
                    <a:lnTo>
                      <a:pt x="1111" y="545"/>
                    </a:lnTo>
                    <a:lnTo>
                      <a:pt x="1104" y="539"/>
                    </a:lnTo>
                    <a:lnTo>
                      <a:pt x="1093" y="533"/>
                    </a:lnTo>
                    <a:lnTo>
                      <a:pt x="1079" y="531"/>
                    </a:lnTo>
                    <a:lnTo>
                      <a:pt x="1065" y="529"/>
                    </a:lnTo>
                    <a:lnTo>
                      <a:pt x="1051" y="529"/>
                    </a:lnTo>
                    <a:lnTo>
                      <a:pt x="1039" y="530"/>
                    </a:lnTo>
                    <a:lnTo>
                      <a:pt x="1026" y="532"/>
                    </a:lnTo>
                    <a:lnTo>
                      <a:pt x="1017" y="533"/>
                    </a:lnTo>
                    <a:lnTo>
                      <a:pt x="1009" y="536"/>
                    </a:lnTo>
                    <a:lnTo>
                      <a:pt x="986" y="542"/>
                    </a:lnTo>
                    <a:lnTo>
                      <a:pt x="979" y="519"/>
                    </a:lnTo>
                    <a:lnTo>
                      <a:pt x="975" y="507"/>
                    </a:lnTo>
                    <a:lnTo>
                      <a:pt x="968" y="478"/>
                    </a:lnTo>
                    <a:lnTo>
                      <a:pt x="963" y="439"/>
                    </a:lnTo>
                    <a:lnTo>
                      <a:pt x="959" y="395"/>
                    </a:lnTo>
                    <a:lnTo>
                      <a:pt x="960" y="369"/>
                    </a:lnTo>
                    <a:lnTo>
                      <a:pt x="963" y="332"/>
                    </a:lnTo>
                    <a:lnTo>
                      <a:pt x="964" y="298"/>
                    </a:lnTo>
                    <a:lnTo>
                      <a:pt x="965" y="283"/>
                    </a:lnTo>
                    <a:lnTo>
                      <a:pt x="964" y="152"/>
                    </a:lnTo>
                    <a:lnTo>
                      <a:pt x="804" y="148"/>
                    </a:lnTo>
                    <a:lnTo>
                      <a:pt x="796" y="150"/>
                    </a:lnTo>
                    <a:lnTo>
                      <a:pt x="782" y="152"/>
                    </a:lnTo>
                    <a:lnTo>
                      <a:pt x="763" y="153"/>
                    </a:lnTo>
                    <a:lnTo>
                      <a:pt x="743" y="154"/>
                    </a:lnTo>
                    <a:lnTo>
                      <a:pt x="720" y="155"/>
                    </a:lnTo>
                    <a:lnTo>
                      <a:pt x="697" y="154"/>
                    </a:lnTo>
                    <a:lnTo>
                      <a:pt x="674" y="152"/>
                    </a:lnTo>
                    <a:lnTo>
                      <a:pt x="652" y="147"/>
                    </a:lnTo>
                    <a:lnTo>
                      <a:pt x="636" y="143"/>
                    </a:lnTo>
                    <a:lnTo>
                      <a:pt x="623" y="138"/>
                    </a:lnTo>
                    <a:lnTo>
                      <a:pt x="612" y="136"/>
                    </a:lnTo>
                    <a:lnTo>
                      <a:pt x="606" y="135"/>
                    </a:lnTo>
                    <a:lnTo>
                      <a:pt x="600" y="133"/>
                    </a:lnTo>
                    <a:lnTo>
                      <a:pt x="597" y="132"/>
                    </a:lnTo>
                    <a:lnTo>
                      <a:pt x="595" y="132"/>
                    </a:lnTo>
                    <a:lnTo>
                      <a:pt x="571" y="132"/>
                    </a:lnTo>
                    <a:lnTo>
                      <a:pt x="558" y="121"/>
                    </a:lnTo>
                    <a:lnTo>
                      <a:pt x="555" y="117"/>
                    </a:lnTo>
                    <a:lnTo>
                      <a:pt x="549" y="109"/>
                    </a:lnTo>
                    <a:lnTo>
                      <a:pt x="542" y="100"/>
                    </a:lnTo>
                    <a:lnTo>
                      <a:pt x="536" y="89"/>
                    </a:lnTo>
                    <a:lnTo>
                      <a:pt x="532" y="76"/>
                    </a:lnTo>
                    <a:lnTo>
                      <a:pt x="532" y="61"/>
                    </a:lnTo>
                    <a:lnTo>
                      <a:pt x="538" y="47"/>
                    </a:lnTo>
                    <a:lnTo>
                      <a:pt x="549" y="32"/>
                    </a:lnTo>
                    <a:lnTo>
                      <a:pt x="551" y="25"/>
                    </a:lnTo>
                    <a:lnTo>
                      <a:pt x="548" y="16"/>
                    </a:lnTo>
                    <a:lnTo>
                      <a:pt x="541" y="7"/>
                    </a:lnTo>
                    <a:lnTo>
                      <a:pt x="533" y="0"/>
                    </a:lnTo>
                    <a:lnTo>
                      <a:pt x="523" y="2"/>
                    </a:lnTo>
                    <a:lnTo>
                      <a:pt x="511" y="6"/>
                    </a:lnTo>
                    <a:lnTo>
                      <a:pt x="497" y="10"/>
                    </a:lnTo>
                    <a:lnTo>
                      <a:pt x="483" y="17"/>
                    </a:lnTo>
                    <a:lnTo>
                      <a:pt x="472" y="24"/>
                    </a:lnTo>
                    <a:lnTo>
                      <a:pt x="462" y="34"/>
                    </a:lnTo>
                    <a:lnTo>
                      <a:pt x="456" y="45"/>
                    </a:lnTo>
                    <a:lnTo>
                      <a:pt x="456" y="59"/>
                    </a:lnTo>
                    <a:lnTo>
                      <a:pt x="459" y="77"/>
                    </a:lnTo>
                    <a:lnTo>
                      <a:pt x="462" y="98"/>
                    </a:lnTo>
                    <a:lnTo>
                      <a:pt x="464" y="115"/>
                    </a:lnTo>
                    <a:lnTo>
                      <a:pt x="465" y="124"/>
                    </a:lnTo>
                    <a:lnTo>
                      <a:pt x="465" y="142"/>
                    </a:lnTo>
                    <a:lnTo>
                      <a:pt x="437" y="147"/>
                    </a:lnTo>
                    <a:lnTo>
                      <a:pt x="428" y="150"/>
                    </a:lnTo>
                    <a:lnTo>
                      <a:pt x="418" y="154"/>
                    </a:lnTo>
                    <a:lnTo>
                      <a:pt x="404" y="160"/>
                    </a:lnTo>
                    <a:lnTo>
                      <a:pt x="389" y="166"/>
                    </a:lnTo>
                    <a:lnTo>
                      <a:pt x="372" y="170"/>
                    </a:lnTo>
                    <a:lnTo>
                      <a:pt x="353" y="174"/>
                    </a:lnTo>
                    <a:lnTo>
                      <a:pt x="334" y="174"/>
                    </a:lnTo>
                    <a:lnTo>
                      <a:pt x="312" y="169"/>
                    </a:lnTo>
                    <a:lnTo>
                      <a:pt x="291" y="165"/>
                    </a:lnTo>
                    <a:lnTo>
                      <a:pt x="268" y="161"/>
                    </a:lnTo>
                    <a:lnTo>
                      <a:pt x="243" y="159"/>
                    </a:lnTo>
                    <a:lnTo>
                      <a:pt x="218" y="159"/>
                    </a:lnTo>
                    <a:lnTo>
                      <a:pt x="197" y="158"/>
                    </a:lnTo>
                    <a:lnTo>
                      <a:pt x="178" y="159"/>
                    </a:lnTo>
                    <a:lnTo>
                      <a:pt x="165" y="159"/>
                    </a:lnTo>
                    <a:lnTo>
                      <a:pt x="161" y="159"/>
                    </a:lnTo>
                    <a:lnTo>
                      <a:pt x="167" y="227"/>
                    </a:lnTo>
                    <a:lnTo>
                      <a:pt x="168" y="243"/>
                    </a:lnTo>
                    <a:lnTo>
                      <a:pt x="152" y="250"/>
                    </a:lnTo>
                    <a:lnTo>
                      <a:pt x="108" y="271"/>
                    </a:lnTo>
                    <a:lnTo>
                      <a:pt x="108" y="387"/>
                    </a:lnTo>
                    <a:lnTo>
                      <a:pt x="144" y="397"/>
                    </a:lnTo>
                    <a:lnTo>
                      <a:pt x="162" y="403"/>
                    </a:lnTo>
                    <a:lnTo>
                      <a:pt x="161" y="423"/>
                    </a:lnTo>
                    <a:lnTo>
                      <a:pt x="150" y="545"/>
                    </a:lnTo>
                    <a:lnTo>
                      <a:pt x="149" y="560"/>
                    </a:lnTo>
                    <a:lnTo>
                      <a:pt x="137" y="566"/>
                    </a:lnTo>
                    <a:lnTo>
                      <a:pt x="130" y="568"/>
                    </a:lnTo>
                    <a:lnTo>
                      <a:pt x="119" y="571"/>
                    </a:lnTo>
                    <a:lnTo>
                      <a:pt x="107" y="576"/>
                    </a:lnTo>
                    <a:lnTo>
                      <a:pt x="92" y="579"/>
                    </a:lnTo>
                    <a:lnTo>
                      <a:pt x="76" y="582"/>
                    </a:lnTo>
                    <a:lnTo>
                      <a:pt x="59" y="583"/>
                    </a:lnTo>
                    <a:lnTo>
                      <a:pt x="43" y="580"/>
                    </a:lnTo>
                    <a:lnTo>
                      <a:pt x="30" y="575"/>
                    </a:lnTo>
                    <a:lnTo>
                      <a:pt x="24" y="576"/>
                    </a:lnTo>
                    <a:lnTo>
                      <a:pt x="16" y="578"/>
                    </a:lnTo>
                    <a:lnTo>
                      <a:pt x="8" y="584"/>
                    </a:lnTo>
                    <a:lnTo>
                      <a:pt x="1" y="592"/>
                    </a:lnTo>
                    <a:lnTo>
                      <a:pt x="0" y="594"/>
                    </a:lnTo>
                    <a:lnTo>
                      <a:pt x="1" y="595"/>
                    </a:lnTo>
                    <a:lnTo>
                      <a:pt x="1" y="598"/>
                    </a:lnTo>
                    <a:lnTo>
                      <a:pt x="3" y="600"/>
                    </a:lnTo>
                    <a:lnTo>
                      <a:pt x="12" y="606"/>
                    </a:lnTo>
                    <a:lnTo>
                      <a:pt x="24" y="609"/>
                    </a:lnTo>
                    <a:lnTo>
                      <a:pt x="36" y="612"/>
                    </a:lnTo>
                    <a:lnTo>
                      <a:pt x="51" y="614"/>
                    </a:lnTo>
                    <a:lnTo>
                      <a:pt x="66" y="614"/>
                    </a:lnTo>
                    <a:lnTo>
                      <a:pt x="80" y="613"/>
                    </a:lnTo>
                    <a:lnTo>
                      <a:pt x="94" y="612"/>
                    </a:lnTo>
                    <a:lnTo>
                      <a:pt x="106" y="610"/>
                    </a:lnTo>
                    <a:lnTo>
                      <a:pt x="132" y="605"/>
                    </a:lnTo>
                    <a:lnTo>
                      <a:pt x="134" y="632"/>
                    </a:lnTo>
                    <a:lnTo>
                      <a:pt x="146" y="804"/>
                    </a:lnTo>
                    <a:lnTo>
                      <a:pt x="524" y="804"/>
                    </a:lnTo>
                    <a:lnTo>
                      <a:pt x="500" y="623"/>
                    </a:lnTo>
                    <a:lnTo>
                      <a:pt x="480" y="615"/>
                    </a:lnTo>
                    <a:lnTo>
                      <a:pt x="462" y="604"/>
                    </a:lnTo>
                    <a:lnTo>
                      <a:pt x="445" y="591"/>
                    </a:lnTo>
                    <a:lnTo>
                      <a:pt x="432" y="575"/>
                    </a:lnTo>
                    <a:lnTo>
                      <a:pt x="420" y="556"/>
                    </a:lnTo>
                    <a:lnTo>
                      <a:pt x="412" y="537"/>
                    </a:lnTo>
                    <a:lnTo>
                      <a:pt x="407" y="516"/>
                    </a:lnTo>
                    <a:lnTo>
                      <a:pt x="405" y="494"/>
                    </a:lnTo>
                    <a:lnTo>
                      <a:pt x="407" y="466"/>
                    </a:lnTo>
                    <a:lnTo>
                      <a:pt x="415" y="441"/>
                    </a:lnTo>
                    <a:lnTo>
                      <a:pt x="428" y="418"/>
                    </a:lnTo>
                    <a:lnTo>
                      <a:pt x="445" y="398"/>
                    </a:lnTo>
                    <a:lnTo>
                      <a:pt x="465" y="381"/>
                    </a:lnTo>
                    <a:lnTo>
                      <a:pt x="488" y="369"/>
                    </a:lnTo>
                    <a:lnTo>
                      <a:pt x="513" y="360"/>
                    </a:lnTo>
                    <a:lnTo>
                      <a:pt x="541" y="358"/>
                    </a:lnTo>
                    <a:lnTo>
                      <a:pt x="563" y="360"/>
                    </a:lnTo>
                    <a:lnTo>
                      <a:pt x="585" y="365"/>
                    </a:lnTo>
                    <a:lnTo>
                      <a:pt x="604" y="374"/>
                    </a:lnTo>
                    <a:lnTo>
                      <a:pt x="623" y="386"/>
                    </a:lnTo>
                    <a:lnTo>
                      <a:pt x="638" y="401"/>
                    </a:lnTo>
                    <a:lnTo>
                      <a:pt x="652" y="417"/>
                    </a:lnTo>
                    <a:lnTo>
                      <a:pt x="662" y="435"/>
                    </a:lnTo>
                    <a:lnTo>
                      <a:pt x="670" y="456"/>
                    </a:lnTo>
                    <a:lnTo>
                      <a:pt x="720" y="514"/>
                    </a:lnTo>
                    <a:lnTo>
                      <a:pt x="671" y="526"/>
                    </a:lnTo>
                    <a:lnTo>
                      <a:pt x="664" y="548"/>
                    </a:lnTo>
                    <a:lnTo>
                      <a:pt x="654" y="568"/>
                    </a:lnTo>
                    <a:lnTo>
                      <a:pt x="640" y="585"/>
                    </a:lnTo>
                    <a:lnTo>
                      <a:pt x="624" y="600"/>
                    </a:lnTo>
                    <a:lnTo>
                      <a:pt x="606" y="613"/>
                    </a:lnTo>
                    <a:lnTo>
                      <a:pt x="586" y="622"/>
                    </a:lnTo>
                    <a:lnTo>
                      <a:pt x="564" y="628"/>
                    </a:lnTo>
                    <a:lnTo>
                      <a:pt x="541" y="630"/>
                    </a:lnTo>
                    <a:lnTo>
                      <a:pt x="538" y="630"/>
                    </a:lnTo>
                    <a:lnTo>
                      <a:pt x="533" y="629"/>
                    </a:lnTo>
                    <a:lnTo>
                      <a:pt x="527" y="628"/>
                    </a:lnTo>
                    <a:lnTo>
                      <a:pt x="520" y="627"/>
                    </a:lnTo>
                    <a:lnTo>
                      <a:pt x="513" y="625"/>
                    </a:lnTo>
                    <a:lnTo>
                      <a:pt x="508" y="624"/>
                    </a:lnTo>
                    <a:lnTo>
                      <a:pt x="503" y="624"/>
                    </a:lnTo>
                    <a:lnTo>
                      <a:pt x="500" y="623"/>
                    </a:lnTo>
                    <a:lnTo>
                      <a:pt x="524" y="804"/>
                    </a:lnTo>
                    <a:lnTo>
                      <a:pt x="998" y="804"/>
                    </a:lnTo>
                    <a:lnTo>
                      <a:pt x="998" y="797"/>
                    </a:lnTo>
                    <a:lnTo>
                      <a:pt x="997" y="790"/>
                    </a:lnTo>
                    <a:lnTo>
                      <a:pt x="996" y="784"/>
                    </a:lnTo>
                    <a:lnTo>
                      <a:pt x="994" y="780"/>
                    </a:lnTo>
                    <a:lnTo>
                      <a:pt x="982" y="733"/>
                    </a:lnTo>
                    <a:lnTo>
                      <a:pt x="982" y="680"/>
                    </a:lnTo>
                    <a:lnTo>
                      <a:pt x="988" y="635"/>
                    </a:lnTo>
                    <a:lnTo>
                      <a:pt x="993" y="612"/>
                    </a:lnTo>
                    <a:lnTo>
                      <a:pt x="995" y="602"/>
                    </a:lnTo>
                    <a:lnTo>
                      <a:pt x="1002" y="598"/>
                    </a:lnTo>
                    <a:lnTo>
                      <a:pt x="1008" y="594"/>
                    </a:lnTo>
                    <a:lnTo>
                      <a:pt x="1015" y="590"/>
                    </a:lnTo>
                    <a:lnTo>
                      <a:pt x="1023" y="586"/>
                    </a:lnTo>
                    <a:lnTo>
                      <a:pt x="1032" y="584"/>
                    </a:lnTo>
                    <a:lnTo>
                      <a:pt x="1042" y="583"/>
                    </a:lnTo>
                    <a:lnTo>
                      <a:pt x="1053" y="584"/>
                    </a:lnTo>
                    <a:lnTo>
                      <a:pt x="1063" y="586"/>
                    </a:lnTo>
                    <a:lnTo>
                      <a:pt x="1073" y="591"/>
                    </a:lnTo>
                    <a:lnTo>
                      <a:pt x="1081" y="594"/>
                    </a:lnTo>
                    <a:lnTo>
                      <a:pt x="1088" y="598"/>
                    </a:lnTo>
                    <a:lnTo>
                      <a:pt x="1094" y="600"/>
                    </a:lnTo>
                    <a:lnTo>
                      <a:pt x="1101" y="602"/>
                    </a:lnTo>
                    <a:lnTo>
                      <a:pt x="1106" y="602"/>
                    </a:lnTo>
                    <a:lnTo>
                      <a:pt x="1110" y="602"/>
                    </a:lnTo>
                    <a:lnTo>
                      <a:pt x="1115" y="602"/>
                    </a:lnTo>
                    <a:lnTo>
                      <a:pt x="1118" y="600"/>
                    </a:lnTo>
                    <a:lnTo>
                      <a:pt x="1122" y="594"/>
                    </a:lnTo>
                    <a:lnTo>
                      <a:pt x="1125" y="587"/>
                    </a:lnTo>
                    <a:lnTo>
                      <a:pt x="1125" y="577"/>
                    </a:lnTo>
                    <a:lnTo>
                      <a:pt x="1124" y="568"/>
                    </a:ln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9" name="Rectangle 20"/>
              <p:cNvSpPr>
                <a:spLocks noChangeArrowheads="1"/>
              </p:cNvSpPr>
              <p:nvPr/>
            </p:nvSpPr>
            <p:spPr bwMode="auto">
              <a:xfrm>
                <a:off x="2588" y="3373"/>
                <a:ext cx="530" cy="50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Collaborative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Learning</a:t>
                </a:r>
              </a:p>
              <a:p>
                <a:pPr algn="ctr"/>
                <a:endParaRPr lang="en-AU" sz="1400" dirty="0">
                  <a:solidFill>
                    <a:schemeClr val="bg1"/>
                  </a:solidFill>
                  <a:latin typeface="Gill Sans MT" pitchFamily="34" charset="0"/>
                </a:endParaRPr>
              </a:p>
            </p:txBody>
          </p:sp>
        </p:grp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5421313" y="4962525"/>
              <a:ext cx="1589087" cy="1728788"/>
              <a:chOff x="3463" y="2943"/>
              <a:chExt cx="1001" cy="1089"/>
            </a:xfrm>
          </p:grpSpPr>
          <p:sp>
            <p:nvSpPr>
              <p:cNvPr id="28706" name="Freeform 22"/>
              <p:cNvSpPr>
                <a:spLocks/>
              </p:cNvSpPr>
              <p:nvPr/>
            </p:nvSpPr>
            <p:spPr bwMode="auto">
              <a:xfrm>
                <a:off x="3463" y="2943"/>
                <a:ext cx="1001" cy="1089"/>
              </a:xfrm>
              <a:custGeom>
                <a:avLst/>
                <a:gdLst>
                  <a:gd name="T0" fmla="*/ 686 w 722"/>
                  <a:gd name="T1" fmla="*/ 663 h 821"/>
                  <a:gd name="T2" fmla="*/ 617 w 722"/>
                  <a:gd name="T3" fmla="*/ 741 h 821"/>
                  <a:gd name="T4" fmla="*/ 512 w 722"/>
                  <a:gd name="T5" fmla="*/ 773 h 821"/>
                  <a:gd name="T6" fmla="*/ 420 w 722"/>
                  <a:gd name="T7" fmla="*/ 749 h 821"/>
                  <a:gd name="T8" fmla="*/ 354 w 722"/>
                  <a:gd name="T9" fmla="*/ 690 h 821"/>
                  <a:gd name="T10" fmla="*/ 262 w 722"/>
                  <a:gd name="T11" fmla="*/ 619 h 821"/>
                  <a:gd name="T12" fmla="*/ 358 w 722"/>
                  <a:gd name="T13" fmla="*/ 489 h 821"/>
                  <a:gd name="T14" fmla="*/ 423 w 722"/>
                  <a:gd name="T15" fmla="*/ 434 h 821"/>
                  <a:gd name="T16" fmla="*/ 512 w 722"/>
                  <a:gd name="T17" fmla="*/ 413 h 821"/>
                  <a:gd name="T18" fmla="*/ 609 w 722"/>
                  <a:gd name="T19" fmla="*/ 434 h 821"/>
                  <a:gd name="T20" fmla="*/ 678 w 722"/>
                  <a:gd name="T21" fmla="*/ 507 h 821"/>
                  <a:gd name="T22" fmla="*/ 1001 w 722"/>
                  <a:gd name="T23" fmla="*/ 590 h 821"/>
                  <a:gd name="T24" fmla="*/ 979 w 722"/>
                  <a:gd name="T25" fmla="*/ 167 h 821"/>
                  <a:gd name="T26" fmla="*/ 948 w 722"/>
                  <a:gd name="T27" fmla="*/ 168 h 821"/>
                  <a:gd name="T28" fmla="*/ 928 w 722"/>
                  <a:gd name="T29" fmla="*/ 174 h 821"/>
                  <a:gd name="T30" fmla="*/ 825 w 722"/>
                  <a:gd name="T31" fmla="*/ 192 h 821"/>
                  <a:gd name="T32" fmla="*/ 726 w 722"/>
                  <a:gd name="T33" fmla="*/ 183 h 821"/>
                  <a:gd name="T34" fmla="*/ 684 w 722"/>
                  <a:gd name="T35" fmla="*/ 174 h 821"/>
                  <a:gd name="T36" fmla="*/ 657 w 722"/>
                  <a:gd name="T37" fmla="*/ 123 h 821"/>
                  <a:gd name="T38" fmla="*/ 675 w 722"/>
                  <a:gd name="T39" fmla="*/ 50 h 821"/>
                  <a:gd name="T40" fmla="*/ 678 w 722"/>
                  <a:gd name="T41" fmla="*/ 11 h 821"/>
                  <a:gd name="T42" fmla="*/ 647 w 722"/>
                  <a:gd name="T43" fmla="*/ 0 h 821"/>
                  <a:gd name="T44" fmla="*/ 611 w 722"/>
                  <a:gd name="T45" fmla="*/ 11 h 821"/>
                  <a:gd name="T46" fmla="*/ 584 w 722"/>
                  <a:gd name="T47" fmla="*/ 61 h 821"/>
                  <a:gd name="T48" fmla="*/ 591 w 722"/>
                  <a:gd name="T49" fmla="*/ 155 h 821"/>
                  <a:gd name="T50" fmla="*/ 562 w 722"/>
                  <a:gd name="T51" fmla="*/ 196 h 821"/>
                  <a:gd name="T52" fmla="*/ 509 w 722"/>
                  <a:gd name="T53" fmla="*/ 207 h 821"/>
                  <a:gd name="T54" fmla="*/ 424 w 722"/>
                  <a:gd name="T55" fmla="*/ 218 h 821"/>
                  <a:gd name="T56" fmla="*/ 358 w 722"/>
                  <a:gd name="T57" fmla="*/ 218 h 821"/>
                  <a:gd name="T58" fmla="*/ 283 w 722"/>
                  <a:gd name="T59" fmla="*/ 215 h 821"/>
                  <a:gd name="T60" fmla="*/ 237 w 722"/>
                  <a:gd name="T61" fmla="*/ 212 h 821"/>
                  <a:gd name="T62" fmla="*/ 205 w 722"/>
                  <a:gd name="T63" fmla="*/ 160 h 821"/>
                  <a:gd name="T64" fmla="*/ 214 w 722"/>
                  <a:gd name="T65" fmla="*/ 41 h 821"/>
                  <a:gd name="T66" fmla="*/ 193 w 722"/>
                  <a:gd name="T67" fmla="*/ 23 h 821"/>
                  <a:gd name="T68" fmla="*/ 161 w 722"/>
                  <a:gd name="T69" fmla="*/ 5 h 821"/>
                  <a:gd name="T70" fmla="*/ 136 w 722"/>
                  <a:gd name="T71" fmla="*/ 1 h 821"/>
                  <a:gd name="T72" fmla="*/ 132 w 722"/>
                  <a:gd name="T73" fmla="*/ 5 h 821"/>
                  <a:gd name="T74" fmla="*/ 132 w 722"/>
                  <a:gd name="T75" fmla="*/ 56 h 821"/>
                  <a:gd name="T76" fmla="*/ 150 w 722"/>
                  <a:gd name="T77" fmla="*/ 103 h 821"/>
                  <a:gd name="T78" fmla="*/ 140 w 722"/>
                  <a:gd name="T79" fmla="*/ 168 h 821"/>
                  <a:gd name="T80" fmla="*/ 132 w 722"/>
                  <a:gd name="T81" fmla="*/ 196 h 821"/>
                  <a:gd name="T82" fmla="*/ 6 w 722"/>
                  <a:gd name="T83" fmla="*/ 225 h 821"/>
                  <a:gd name="T84" fmla="*/ 7 w 722"/>
                  <a:gd name="T85" fmla="*/ 386 h 821"/>
                  <a:gd name="T86" fmla="*/ 4 w 722"/>
                  <a:gd name="T87" fmla="*/ 464 h 821"/>
                  <a:gd name="T88" fmla="*/ 1 w 722"/>
                  <a:gd name="T89" fmla="*/ 578 h 821"/>
                  <a:gd name="T90" fmla="*/ 15 w 722"/>
                  <a:gd name="T91" fmla="*/ 666 h 821"/>
                  <a:gd name="T92" fmla="*/ 68 w 722"/>
                  <a:gd name="T93" fmla="*/ 661 h 821"/>
                  <a:gd name="T94" fmla="*/ 129 w 722"/>
                  <a:gd name="T95" fmla="*/ 667 h 821"/>
                  <a:gd name="T96" fmla="*/ 179 w 722"/>
                  <a:gd name="T97" fmla="*/ 690 h 821"/>
                  <a:gd name="T98" fmla="*/ 205 w 722"/>
                  <a:gd name="T99" fmla="*/ 716 h 821"/>
                  <a:gd name="T100" fmla="*/ 223 w 722"/>
                  <a:gd name="T101" fmla="*/ 749 h 821"/>
                  <a:gd name="T102" fmla="*/ 225 w 722"/>
                  <a:gd name="T103" fmla="*/ 820 h 821"/>
                  <a:gd name="T104" fmla="*/ 182 w 722"/>
                  <a:gd name="T105" fmla="*/ 875 h 821"/>
                  <a:gd name="T106" fmla="*/ 141 w 722"/>
                  <a:gd name="T107" fmla="*/ 886 h 821"/>
                  <a:gd name="T108" fmla="*/ 83 w 722"/>
                  <a:gd name="T109" fmla="*/ 874 h 821"/>
                  <a:gd name="T110" fmla="*/ 49 w 722"/>
                  <a:gd name="T111" fmla="*/ 860 h 821"/>
                  <a:gd name="T112" fmla="*/ 33 w 722"/>
                  <a:gd name="T113" fmla="*/ 905 h 821"/>
                  <a:gd name="T114" fmla="*/ 42 w 722"/>
                  <a:gd name="T115" fmla="*/ 1028 h 821"/>
                  <a:gd name="T116" fmla="*/ 53 w 722"/>
                  <a:gd name="T117" fmla="*/ 1072 h 821"/>
                  <a:gd name="T118" fmla="*/ 1001 w 722"/>
                  <a:gd name="T119" fmla="*/ 590 h 821"/>
                  <a:gd name="T120" fmla="*/ 700 w 722"/>
                  <a:gd name="T121" fmla="*/ 590 h 8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722"/>
                  <a:gd name="T184" fmla="*/ 0 h 821"/>
                  <a:gd name="T185" fmla="*/ 722 w 722"/>
                  <a:gd name="T186" fmla="*/ 821 h 821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722" h="821">
                    <a:moveTo>
                      <a:pt x="505" y="447"/>
                    </a:moveTo>
                    <a:lnTo>
                      <a:pt x="503" y="474"/>
                    </a:lnTo>
                    <a:lnTo>
                      <a:pt x="495" y="500"/>
                    </a:lnTo>
                    <a:lnTo>
                      <a:pt x="482" y="523"/>
                    </a:lnTo>
                    <a:lnTo>
                      <a:pt x="465" y="542"/>
                    </a:lnTo>
                    <a:lnTo>
                      <a:pt x="445" y="559"/>
                    </a:lnTo>
                    <a:lnTo>
                      <a:pt x="422" y="572"/>
                    </a:lnTo>
                    <a:lnTo>
                      <a:pt x="397" y="580"/>
                    </a:lnTo>
                    <a:lnTo>
                      <a:pt x="369" y="583"/>
                    </a:lnTo>
                    <a:lnTo>
                      <a:pt x="346" y="580"/>
                    </a:lnTo>
                    <a:lnTo>
                      <a:pt x="323" y="574"/>
                    </a:lnTo>
                    <a:lnTo>
                      <a:pt x="303" y="565"/>
                    </a:lnTo>
                    <a:lnTo>
                      <a:pt x="284" y="553"/>
                    </a:lnTo>
                    <a:lnTo>
                      <a:pt x="268" y="538"/>
                    </a:lnTo>
                    <a:lnTo>
                      <a:pt x="255" y="520"/>
                    </a:lnTo>
                    <a:lnTo>
                      <a:pt x="244" y="501"/>
                    </a:lnTo>
                    <a:lnTo>
                      <a:pt x="237" y="479"/>
                    </a:lnTo>
                    <a:lnTo>
                      <a:pt x="189" y="467"/>
                    </a:lnTo>
                    <a:lnTo>
                      <a:pt x="239" y="410"/>
                    </a:lnTo>
                    <a:lnTo>
                      <a:pt x="247" y="389"/>
                    </a:lnTo>
                    <a:lnTo>
                      <a:pt x="258" y="369"/>
                    </a:lnTo>
                    <a:lnTo>
                      <a:pt x="272" y="353"/>
                    </a:lnTo>
                    <a:lnTo>
                      <a:pt x="288" y="338"/>
                    </a:lnTo>
                    <a:lnTo>
                      <a:pt x="305" y="327"/>
                    </a:lnTo>
                    <a:lnTo>
                      <a:pt x="326" y="318"/>
                    </a:lnTo>
                    <a:lnTo>
                      <a:pt x="346" y="313"/>
                    </a:lnTo>
                    <a:lnTo>
                      <a:pt x="369" y="311"/>
                    </a:lnTo>
                    <a:lnTo>
                      <a:pt x="394" y="312"/>
                    </a:lnTo>
                    <a:lnTo>
                      <a:pt x="417" y="318"/>
                    </a:lnTo>
                    <a:lnTo>
                      <a:pt x="439" y="327"/>
                    </a:lnTo>
                    <a:lnTo>
                      <a:pt x="458" y="341"/>
                    </a:lnTo>
                    <a:lnTo>
                      <a:pt x="475" y="359"/>
                    </a:lnTo>
                    <a:lnTo>
                      <a:pt x="489" y="382"/>
                    </a:lnTo>
                    <a:lnTo>
                      <a:pt x="500" y="411"/>
                    </a:lnTo>
                    <a:lnTo>
                      <a:pt x="505" y="447"/>
                    </a:lnTo>
                    <a:lnTo>
                      <a:pt x="722" y="445"/>
                    </a:lnTo>
                    <a:lnTo>
                      <a:pt x="722" y="129"/>
                    </a:lnTo>
                    <a:lnTo>
                      <a:pt x="714" y="127"/>
                    </a:lnTo>
                    <a:lnTo>
                      <a:pt x="706" y="126"/>
                    </a:lnTo>
                    <a:lnTo>
                      <a:pt x="698" y="126"/>
                    </a:lnTo>
                    <a:lnTo>
                      <a:pt x="691" y="126"/>
                    </a:lnTo>
                    <a:lnTo>
                      <a:pt x="684" y="127"/>
                    </a:lnTo>
                    <a:lnTo>
                      <a:pt x="678" y="129"/>
                    </a:lnTo>
                    <a:lnTo>
                      <a:pt x="674" y="130"/>
                    </a:lnTo>
                    <a:lnTo>
                      <a:pt x="669" y="131"/>
                    </a:lnTo>
                    <a:lnTo>
                      <a:pt x="647" y="139"/>
                    </a:lnTo>
                    <a:lnTo>
                      <a:pt x="622" y="144"/>
                    </a:lnTo>
                    <a:lnTo>
                      <a:pt x="595" y="145"/>
                    </a:lnTo>
                    <a:lnTo>
                      <a:pt x="569" y="144"/>
                    </a:lnTo>
                    <a:lnTo>
                      <a:pt x="545" y="141"/>
                    </a:lnTo>
                    <a:lnTo>
                      <a:pt x="524" y="138"/>
                    </a:lnTo>
                    <a:lnTo>
                      <a:pt x="509" y="134"/>
                    </a:lnTo>
                    <a:lnTo>
                      <a:pt x="501" y="133"/>
                    </a:lnTo>
                    <a:lnTo>
                      <a:pt x="493" y="131"/>
                    </a:lnTo>
                    <a:lnTo>
                      <a:pt x="487" y="124"/>
                    </a:lnTo>
                    <a:lnTo>
                      <a:pt x="480" y="111"/>
                    </a:lnTo>
                    <a:lnTo>
                      <a:pt x="474" y="93"/>
                    </a:lnTo>
                    <a:lnTo>
                      <a:pt x="473" y="73"/>
                    </a:lnTo>
                    <a:lnTo>
                      <a:pt x="480" y="53"/>
                    </a:lnTo>
                    <a:lnTo>
                      <a:pt x="487" y="38"/>
                    </a:lnTo>
                    <a:lnTo>
                      <a:pt x="492" y="25"/>
                    </a:lnTo>
                    <a:lnTo>
                      <a:pt x="492" y="15"/>
                    </a:lnTo>
                    <a:lnTo>
                      <a:pt x="489" y="8"/>
                    </a:lnTo>
                    <a:lnTo>
                      <a:pt x="485" y="3"/>
                    </a:lnTo>
                    <a:lnTo>
                      <a:pt x="477" y="1"/>
                    </a:lnTo>
                    <a:lnTo>
                      <a:pt x="467" y="0"/>
                    </a:lnTo>
                    <a:lnTo>
                      <a:pt x="458" y="1"/>
                    </a:lnTo>
                    <a:lnTo>
                      <a:pt x="449" y="4"/>
                    </a:lnTo>
                    <a:lnTo>
                      <a:pt x="441" y="8"/>
                    </a:lnTo>
                    <a:lnTo>
                      <a:pt x="434" y="13"/>
                    </a:lnTo>
                    <a:lnTo>
                      <a:pt x="429" y="20"/>
                    </a:lnTo>
                    <a:lnTo>
                      <a:pt x="421" y="46"/>
                    </a:lnTo>
                    <a:lnTo>
                      <a:pt x="419" y="73"/>
                    </a:lnTo>
                    <a:lnTo>
                      <a:pt x="422" y="99"/>
                    </a:lnTo>
                    <a:lnTo>
                      <a:pt x="426" y="117"/>
                    </a:lnTo>
                    <a:lnTo>
                      <a:pt x="432" y="140"/>
                    </a:lnTo>
                    <a:lnTo>
                      <a:pt x="409" y="147"/>
                    </a:lnTo>
                    <a:lnTo>
                      <a:pt x="405" y="148"/>
                    </a:lnTo>
                    <a:lnTo>
                      <a:pt x="396" y="149"/>
                    </a:lnTo>
                    <a:lnTo>
                      <a:pt x="383" y="153"/>
                    </a:lnTo>
                    <a:lnTo>
                      <a:pt x="367" y="156"/>
                    </a:lnTo>
                    <a:lnTo>
                      <a:pt x="349" y="160"/>
                    </a:lnTo>
                    <a:lnTo>
                      <a:pt x="328" y="162"/>
                    </a:lnTo>
                    <a:lnTo>
                      <a:pt x="306" y="164"/>
                    </a:lnTo>
                    <a:lnTo>
                      <a:pt x="284" y="165"/>
                    </a:lnTo>
                    <a:lnTo>
                      <a:pt x="273" y="165"/>
                    </a:lnTo>
                    <a:lnTo>
                      <a:pt x="258" y="164"/>
                    </a:lnTo>
                    <a:lnTo>
                      <a:pt x="240" y="164"/>
                    </a:lnTo>
                    <a:lnTo>
                      <a:pt x="221" y="163"/>
                    </a:lnTo>
                    <a:lnTo>
                      <a:pt x="204" y="162"/>
                    </a:lnTo>
                    <a:lnTo>
                      <a:pt x="187" y="161"/>
                    </a:lnTo>
                    <a:lnTo>
                      <a:pt x="177" y="161"/>
                    </a:lnTo>
                    <a:lnTo>
                      <a:pt x="171" y="160"/>
                    </a:lnTo>
                    <a:lnTo>
                      <a:pt x="151" y="159"/>
                    </a:lnTo>
                    <a:lnTo>
                      <a:pt x="149" y="138"/>
                    </a:lnTo>
                    <a:lnTo>
                      <a:pt x="148" y="121"/>
                    </a:lnTo>
                    <a:lnTo>
                      <a:pt x="148" y="92"/>
                    </a:lnTo>
                    <a:lnTo>
                      <a:pt x="149" y="59"/>
                    </a:lnTo>
                    <a:lnTo>
                      <a:pt x="154" y="31"/>
                    </a:lnTo>
                    <a:lnTo>
                      <a:pt x="151" y="26"/>
                    </a:lnTo>
                    <a:lnTo>
                      <a:pt x="146" y="21"/>
                    </a:lnTo>
                    <a:lnTo>
                      <a:pt x="139" y="17"/>
                    </a:lnTo>
                    <a:lnTo>
                      <a:pt x="132" y="12"/>
                    </a:lnTo>
                    <a:lnTo>
                      <a:pt x="124" y="8"/>
                    </a:lnTo>
                    <a:lnTo>
                      <a:pt x="116" y="4"/>
                    </a:lnTo>
                    <a:lnTo>
                      <a:pt x="108" y="2"/>
                    </a:lnTo>
                    <a:lnTo>
                      <a:pt x="100" y="1"/>
                    </a:lnTo>
                    <a:lnTo>
                      <a:pt x="98" y="1"/>
                    </a:lnTo>
                    <a:lnTo>
                      <a:pt x="96" y="2"/>
                    </a:lnTo>
                    <a:lnTo>
                      <a:pt x="95" y="3"/>
                    </a:lnTo>
                    <a:lnTo>
                      <a:pt x="95" y="4"/>
                    </a:lnTo>
                    <a:lnTo>
                      <a:pt x="92" y="19"/>
                    </a:lnTo>
                    <a:lnTo>
                      <a:pt x="92" y="31"/>
                    </a:lnTo>
                    <a:lnTo>
                      <a:pt x="95" y="42"/>
                    </a:lnTo>
                    <a:lnTo>
                      <a:pt x="99" y="53"/>
                    </a:lnTo>
                    <a:lnTo>
                      <a:pt x="103" y="64"/>
                    </a:lnTo>
                    <a:lnTo>
                      <a:pt x="108" y="78"/>
                    </a:lnTo>
                    <a:lnTo>
                      <a:pt x="108" y="93"/>
                    </a:lnTo>
                    <a:lnTo>
                      <a:pt x="106" y="110"/>
                    </a:lnTo>
                    <a:lnTo>
                      <a:pt x="101" y="127"/>
                    </a:lnTo>
                    <a:lnTo>
                      <a:pt x="98" y="138"/>
                    </a:lnTo>
                    <a:lnTo>
                      <a:pt x="96" y="145"/>
                    </a:lnTo>
                    <a:lnTo>
                      <a:pt x="95" y="148"/>
                    </a:lnTo>
                    <a:lnTo>
                      <a:pt x="95" y="171"/>
                    </a:lnTo>
                    <a:lnTo>
                      <a:pt x="71" y="171"/>
                    </a:lnTo>
                    <a:lnTo>
                      <a:pt x="4" y="170"/>
                    </a:lnTo>
                    <a:lnTo>
                      <a:pt x="4" y="220"/>
                    </a:lnTo>
                    <a:lnTo>
                      <a:pt x="5" y="261"/>
                    </a:lnTo>
                    <a:lnTo>
                      <a:pt x="5" y="291"/>
                    </a:lnTo>
                    <a:lnTo>
                      <a:pt x="5" y="301"/>
                    </a:lnTo>
                    <a:lnTo>
                      <a:pt x="4" y="316"/>
                    </a:lnTo>
                    <a:lnTo>
                      <a:pt x="3" y="350"/>
                    </a:lnTo>
                    <a:lnTo>
                      <a:pt x="1" y="387"/>
                    </a:lnTo>
                    <a:lnTo>
                      <a:pt x="0" y="412"/>
                    </a:lnTo>
                    <a:lnTo>
                      <a:pt x="1" y="436"/>
                    </a:lnTo>
                    <a:lnTo>
                      <a:pt x="4" y="460"/>
                    </a:lnTo>
                    <a:lnTo>
                      <a:pt x="8" y="483"/>
                    </a:lnTo>
                    <a:lnTo>
                      <a:pt x="11" y="502"/>
                    </a:lnTo>
                    <a:lnTo>
                      <a:pt x="23" y="501"/>
                    </a:lnTo>
                    <a:lnTo>
                      <a:pt x="35" y="498"/>
                    </a:lnTo>
                    <a:lnTo>
                      <a:pt x="49" y="498"/>
                    </a:lnTo>
                    <a:lnTo>
                      <a:pt x="64" y="498"/>
                    </a:lnTo>
                    <a:lnTo>
                      <a:pt x="78" y="501"/>
                    </a:lnTo>
                    <a:lnTo>
                      <a:pt x="93" y="503"/>
                    </a:lnTo>
                    <a:lnTo>
                      <a:pt x="107" y="508"/>
                    </a:lnTo>
                    <a:lnTo>
                      <a:pt x="121" y="515"/>
                    </a:lnTo>
                    <a:lnTo>
                      <a:pt x="129" y="520"/>
                    </a:lnTo>
                    <a:lnTo>
                      <a:pt x="136" y="526"/>
                    </a:lnTo>
                    <a:lnTo>
                      <a:pt x="143" y="533"/>
                    </a:lnTo>
                    <a:lnTo>
                      <a:pt x="148" y="540"/>
                    </a:lnTo>
                    <a:lnTo>
                      <a:pt x="153" y="548"/>
                    </a:lnTo>
                    <a:lnTo>
                      <a:pt x="157" y="556"/>
                    </a:lnTo>
                    <a:lnTo>
                      <a:pt x="161" y="565"/>
                    </a:lnTo>
                    <a:lnTo>
                      <a:pt x="163" y="574"/>
                    </a:lnTo>
                    <a:lnTo>
                      <a:pt x="166" y="595"/>
                    </a:lnTo>
                    <a:lnTo>
                      <a:pt x="162" y="618"/>
                    </a:lnTo>
                    <a:lnTo>
                      <a:pt x="153" y="639"/>
                    </a:lnTo>
                    <a:lnTo>
                      <a:pt x="138" y="655"/>
                    </a:lnTo>
                    <a:lnTo>
                      <a:pt x="131" y="660"/>
                    </a:lnTo>
                    <a:lnTo>
                      <a:pt x="123" y="663"/>
                    </a:lnTo>
                    <a:lnTo>
                      <a:pt x="114" y="667"/>
                    </a:lnTo>
                    <a:lnTo>
                      <a:pt x="102" y="668"/>
                    </a:lnTo>
                    <a:lnTo>
                      <a:pt x="90" y="667"/>
                    </a:lnTo>
                    <a:lnTo>
                      <a:pt x="76" y="663"/>
                    </a:lnTo>
                    <a:lnTo>
                      <a:pt x="60" y="659"/>
                    </a:lnTo>
                    <a:lnTo>
                      <a:pt x="42" y="649"/>
                    </a:lnTo>
                    <a:lnTo>
                      <a:pt x="39" y="648"/>
                    </a:lnTo>
                    <a:lnTo>
                      <a:pt x="35" y="648"/>
                    </a:lnTo>
                    <a:lnTo>
                      <a:pt x="32" y="648"/>
                    </a:lnTo>
                    <a:lnTo>
                      <a:pt x="28" y="649"/>
                    </a:lnTo>
                    <a:lnTo>
                      <a:pt x="24" y="682"/>
                    </a:lnTo>
                    <a:lnTo>
                      <a:pt x="22" y="717"/>
                    </a:lnTo>
                    <a:lnTo>
                      <a:pt x="23" y="750"/>
                    </a:lnTo>
                    <a:lnTo>
                      <a:pt x="30" y="775"/>
                    </a:lnTo>
                    <a:lnTo>
                      <a:pt x="33" y="785"/>
                    </a:lnTo>
                    <a:lnTo>
                      <a:pt x="35" y="796"/>
                    </a:lnTo>
                    <a:lnTo>
                      <a:pt x="38" y="808"/>
                    </a:lnTo>
                    <a:lnTo>
                      <a:pt x="38" y="821"/>
                    </a:lnTo>
                    <a:lnTo>
                      <a:pt x="722" y="821"/>
                    </a:lnTo>
                    <a:lnTo>
                      <a:pt x="722" y="445"/>
                    </a:lnTo>
                    <a:lnTo>
                      <a:pt x="505" y="445"/>
                    </a:lnTo>
                    <a:lnTo>
                      <a:pt x="505" y="447"/>
                    </a:lnTo>
                    <a:close/>
                  </a:path>
                </a:pathLst>
              </a:custGeom>
              <a:solidFill>
                <a:srgbClr val="FFFF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7" name="Rectangle 23"/>
              <p:cNvSpPr>
                <a:spLocks noChangeArrowheads="1"/>
              </p:cNvSpPr>
              <p:nvPr/>
            </p:nvSpPr>
            <p:spPr bwMode="auto">
              <a:xfrm>
                <a:off x="3735" y="3325"/>
                <a:ext cx="530" cy="506"/>
              </a:xfrm>
              <a:prstGeom prst="rect">
                <a:avLst/>
              </a:prstGeom>
              <a:solidFill>
                <a:srgbClr val="FF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Homework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Submission</a:t>
                </a:r>
              </a:p>
            </p:txBody>
          </p:sp>
        </p:grpSp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5033963" y="3068638"/>
              <a:ext cx="1976437" cy="2154237"/>
              <a:chOff x="3219" y="1750"/>
              <a:chExt cx="1245" cy="1357"/>
            </a:xfrm>
          </p:grpSpPr>
          <p:sp>
            <p:nvSpPr>
              <p:cNvPr id="28704" name="Freeform 25"/>
              <p:cNvSpPr>
                <a:spLocks/>
              </p:cNvSpPr>
              <p:nvPr/>
            </p:nvSpPr>
            <p:spPr bwMode="auto">
              <a:xfrm>
                <a:off x="3219" y="1750"/>
                <a:ext cx="1245" cy="1357"/>
              </a:xfrm>
              <a:custGeom>
                <a:avLst/>
                <a:gdLst>
                  <a:gd name="T0" fmla="*/ 932 w 899"/>
                  <a:gd name="T1" fmla="*/ 784 h 1023"/>
                  <a:gd name="T2" fmla="*/ 755 w 899"/>
                  <a:gd name="T3" fmla="*/ 838 h 1023"/>
                  <a:gd name="T4" fmla="*/ 608 w 899"/>
                  <a:gd name="T5" fmla="*/ 698 h 1023"/>
                  <a:gd name="T6" fmla="*/ 688 w 899"/>
                  <a:gd name="T7" fmla="*/ 513 h 1023"/>
                  <a:gd name="T8" fmla="*/ 827 w 899"/>
                  <a:gd name="T9" fmla="*/ 485 h 1023"/>
                  <a:gd name="T10" fmla="*/ 1245 w 899"/>
                  <a:gd name="T11" fmla="*/ 535 h 1023"/>
                  <a:gd name="T12" fmla="*/ 974 w 899"/>
                  <a:gd name="T13" fmla="*/ 194 h 1023"/>
                  <a:gd name="T14" fmla="*/ 897 w 899"/>
                  <a:gd name="T15" fmla="*/ 216 h 1023"/>
                  <a:gd name="T16" fmla="*/ 827 w 899"/>
                  <a:gd name="T17" fmla="*/ 150 h 1023"/>
                  <a:gd name="T18" fmla="*/ 832 w 899"/>
                  <a:gd name="T19" fmla="*/ 58 h 1023"/>
                  <a:gd name="T20" fmla="*/ 654 w 899"/>
                  <a:gd name="T21" fmla="*/ 78 h 1023"/>
                  <a:gd name="T22" fmla="*/ 230 w 899"/>
                  <a:gd name="T23" fmla="*/ 190 h 1023"/>
                  <a:gd name="T24" fmla="*/ 61 w 899"/>
                  <a:gd name="T25" fmla="*/ 251 h 1023"/>
                  <a:gd name="T26" fmla="*/ 8 w 899"/>
                  <a:gd name="T27" fmla="*/ 296 h 1023"/>
                  <a:gd name="T28" fmla="*/ 4 w 899"/>
                  <a:gd name="T29" fmla="*/ 367 h 1023"/>
                  <a:gd name="T30" fmla="*/ 50 w 899"/>
                  <a:gd name="T31" fmla="*/ 374 h 1023"/>
                  <a:gd name="T32" fmla="*/ 155 w 899"/>
                  <a:gd name="T33" fmla="*/ 342 h 1023"/>
                  <a:gd name="T34" fmla="*/ 238 w 899"/>
                  <a:gd name="T35" fmla="*/ 366 h 1023"/>
                  <a:gd name="T36" fmla="*/ 209 w 899"/>
                  <a:gd name="T37" fmla="*/ 493 h 1023"/>
                  <a:gd name="T38" fmla="*/ 252 w 899"/>
                  <a:gd name="T39" fmla="*/ 618 h 1023"/>
                  <a:gd name="T40" fmla="*/ 312 w 899"/>
                  <a:gd name="T41" fmla="*/ 614 h 1023"/>
                  <a:gd name="T42" fmla="*/ 392 w 899"/>
                  <a:gd name="T43" fmla="*/ 638 h 1023"/>
                  <a:gd name="T44" fmla="*/ 445 w 899"/>
                  <a:gd name="T45" fmla="*/ 707 h 1023"/>
                  <a:gd name="T46" fmla="*/ 420 w 899"/>
                  <a:gd name="T47" fmla="*/ 787 h 1023"/>
                  <a:gd name="T48" fmla="*/ 341 w 899"/>
                  <a:gd name="T49" fmla="*/ 809 h 1023"/>
                  <a:gd name="T50" fmla="*/ 276 w 899"/>
                  <a:gd name="T51" fmla="*/ 797 h 1023"/>
                  <a:gd name="T52" fmla="*/ 245 w 899"/>
                  <a:gd name="T53" fmla="*/ 906 h 1023"/>
                  <a:gd name="T54" fmla="*/ 252 w 899"/>
                  <a:gd name="T55" fmla="*/ 910 h 1023"/>
                  <a:gd name="T56" fmla="*/ 241 w 899"/>
                  <a:gd name="T57" fmla="*/ 1020 h 1023"/>
                  <a:gd name="T58" fmla="*/ 173 w 899"/>
                  <a:gd name="T59" fmla="*/ 1059 h 1023"/>
                  <a:gd name="T60" fmla="*/ 126 w 899"/>
                  <a:gd name="T61" fmla="*/ 1068 h 1023"/>
                  <a:gd name="T62" fmla="*/ 26 w 899"/>
                  <a:gd name="T63" fmla="*/ 1081 h 1023"/>
                  <a:gd name="T64" fmla="*/ 24 w 899"/>
                  <a:gd name="T65" fmla="*/ 1146 h 1023"/>
                  <a:gd name="T66" fmla="*/ 62 w 899"/>
                  <a:gd name="T67" fmla="*/ 1149 h 1023"/>
                  <a:gd name="T68" fmla="*/ 98 w 899"/>
                  <a:gd name="T69" fmla="*/ 1147 h 1023"/>
                  <a:gd name="T70" fmla="*/ 205 w 899"/>
                  <a:gd name="T71" fmla="*/ 1158 h 1023"/>
                  <a:gd name="T72" fmla="*/ 249 w 899"/>
                  <a:gd name="T73" fmla="*/ 1251 h 1023"/>
                  <a:gd name="T74" fmla="*/ 324 w 899"/>
                  <a:gd name="T75" fmla="*/ 1332 h 1023"/>
                  <a:gd name="T76" fmla="*/ 313 w 899"/>
                  <a:gd name="T77" fmla="*/ 1267 h 1023"/>
                  <a:gd name="T78" fmla="*/ 325 w 899"/>
                  <a:gd name="T79" fmla="*/ 1157 h 1023"/>
                  <a:gd name="T80" fmla="*/ 388 w 899"/>
                  <a:gd name="T81" fmla="*/ 1131 h 1023"/>
                  <a:gd name="T82" fmla="*/ 497 w 899"/>
                  <a:gd name="T83" fmla="*/ 1179 h 1023"/>
                  <a:gd name="T84" fmla="*/ 521 w 899"/>
                  <a:gd name="T85" fmla="*/ 1268 h 1023"/>
                  <a:gd name="T86" fmla="*/ 566 w 899"/>
                  <a:gd name="T87" fmla="*/ 1346 h 1023"/>
                  <a:gd name="T88" fmla="*/ 656 w 899"/>
                  <a:gd name="T89" fmla="*/ 1349 h 1023"/>
                  <a:gd name="T90" fmla="*/ 751 w 899"/>
                  <a:gd name="T91" fmla="*/ 1337 h 1023"/>
                  <a:gd name="T92" fmla="*/ 789 w 899"/>
                  <a:gd name="T93" fmla="*/ 1178 h 1023"/>
                  <a:gd name="T94" fmla="*/ 853 w 899"/>
                  <a:gd name="T95" fmla="*/ 1137 h 1023"/>
                  <a:gd name="T96" fmla="*/ 939 w 899"/>
                  <a:gd name="T97" fmla="*/ 1138 h 1023"/>
                  <a:gd name="T98" fmla="*/ 989 w 899"/>
                  <a:gd name="T99" fmla="*/ 1250 h 1023"/>
                  <a:gd name="T100" fmla="*/ 990 w 899"/>
                  <a:gd name="T101" fmla="*/ 1315 h 1023"/>
                  <a:gd name="T102" fmla="*/ 1127 w 899"/>
                  <a:gd name="T103" fmla="*/ 1316 h 1023"/>
                  <a:gd name="T104" fmla="*/ 1202 w 899"/>
                  <a:gd name="T105" fmla="*/ 1299 h 1023"/>
                  <a:gd name="T106" fmla="*/ 888 w 899"/>
                  <a:gd name="T107" fmla="*/ 511 h 1023"/>
                  <a:gd name="T108" fmla="*/ 962 w 899"/>
                  <a:gd name="T109" fmla="*/ 588 h 1023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899"/>
                  <a:gd name="T166" fmla="*/ 0 h 1023"/>
                  <a:gd name="T167" fmla="*/ 899 w 899"/>
                  <a:gd name="T168" fmla="*/ 1023 h 1023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899" h="1023">
                    <a:moveTo>
                      <a:pt x="703" y="462"/>
                    </a:moveTo>
                    <a:lnTo>
                      <a:pt x="753" y="519"/>
                    </a:lnTo>
                    <a:lnTo>
                      <a:pt x="704" y="532"/>
                    </a:lnTo>
                    <a:lnTo>
                      <a:pt x="697" y="553"/>
                    </a:lnTo>
                    <a:lnTo>
                      <a:pt x="687" y="572"/>
                    </a:lnTo>
                    <a:lnTo>
                      <a:pt x="673" y="591"/>
                    </a:lnTo>
                    <a:lnTo>
                      <a:pt x="657" y="606"/>
                    </a:lnTo>
                    <a:lnTo>
                      <a:pt x="639" y="617"/>
                    </a:lnTo>
                    <a:lnTo>
                      <a:pt x="618" y="627"/>
                    </a:lnTo>
                    <a:lnTo>
                      <a:pt x="596" y="632"/>
                    </a:lnTo>
                    <a:lnTo>
                      <a:pt x="573" y="635"/>
                    </a:lnTo>
                    <a:lnTo>
                      <a:pt x="545" y="632"/>
                    </a:lnTo>
                    <a:lnTo>
                      <a:pt x="520" y="624"/>
                    </a:lnTo>
                    <a:lnTo>
                      <a:pt x="497" y="612"/>
                    </a:lnTo>
                    <a:lnTo>
                      <a:pt x="477" y="594"/>
                    </a:lnTo>
                    <a:lnTo>
                      <a:pt x="460" y="575"/>
                    </a:lnTo>
                    <a:lnTo>
                      <a:pt x="447" y="552"/>
                    </a:lnTo>
                    <a:lnTo>
                      <a:pt x="439" y="526"/>
                    </a:lnTo>
                    <a:lnTo>
                      <a:pt x="437" y="500"/>
                    </a:lnTo>
                    <a:lnTo>
                      <a:pt x="439" y="472"/>
                    </a:lnTo>
                    <a:lnTo>
                      <a:pt x="447" y="447"/>
                    </a:lnTo>
                    <a:lnTo>
                      <a:pt x="460" y="424"/>
                    </a:lnTo>
                    <a:lnTo>
                      <a:pt x="477" y="404"/>
                    </a:lnTo>
                    <a:lnTo>
                      <a:pt x="497" y="387"/>
                    </a:lnTo>
                    <a:lnTo>
                      <a:pt x="520" y="374"/>
                    </a:lnTo>
                    <a:lnTo>
                      <a:pt x="545" y="366"/>
                    </a:lnTo>
                    <a:lnTo>
                      <a:pt x="573" y="364"/>
                    </a:lnTo>
                    <a:lnTo>
                      <a:pt x="581" y="364"/>
                    </a:lnTo>
                    <a:lnTo>
                      <a:pt x="589" y="365"/>
                    </a:lnTo>
                    <a:lnTo>
                      <a:pt x="597" y="366"/>
                    </a:lnTo>
                    <a:lnTo>
                      <a:pt x="605" y="367"/>
                    </a:lnTo>
                    <a:lnTo>
                      <a:pt x="612" y="370"/>
                    </a:lnTo>
                    <a:lnTo>
                      <a:pt x="620" y="373"/>
                    </a:lnTo>
                    <a:lnTo>
                      <a:pt x="627" y="375"/>
                    </a:lnTo>
                    <a:lnTo>
                      <a:pt x="634" y="379"/>
                    </a:lnTo>
                    <a:lnTo>
                      <a:pt x="899" y="403"/>
                    </a:lnTo>
                    <a:lnTo>
                      <a:pt x="899" y="18"/>
                    </a:lnTo>
                    <a:lnTo>
                      <a:pt x="727" y="30"/>
                    </a:lnTo>
                    <a:lnTo>
                      <a:pt x="728" y="57"/>
                    </a:lnTo>
                    <a:lnTo>
                      <a:pt x="726" y="88"/>
                    </a:lnTo>
                    <a:lnTo>
                      <a:pt x="718" y="120"/>
                    </a:lnTo>
                    <a:lnTo>
                      <a:pt x="703" y="146"/>
                    </a:lnTo>
                    <a:lnTo>
                      <a:pt x="695" y="154"/>
                    </a:lnTo>
                    <a:lnTo>
                      <a:pt x="686" y="160"/>
                    </a:lnTo>
                    <a:lnTo>
                      <a:pt x="677" y="163"/>
                    </a:lnTo>
                    <a:lnTo>
                      <a:pt x="667" y="166"/>
                    </a:lnTo>
                    <a:lnTo>
                      <a:pt x="657" y="166"/>
                    </a:lnTo>
                    <a:lnTo>
                      <a:pt x="648" y="163"/>
                    </a:lnTo>
                    <a:lnTo>
                      <a:pt x="637" y="160"/>
                    </a:lnTo>
                    <a:lnTo>
                      <a:pt x="628" y="154"/>
                    </a:lnTo>
                    <a:lnTo>
                      <a:pt x="618" y="146"/>
                    </a:lnTo>
                    <a:lnTo>
                      <a:pt x="610" y="136"/>
                    </a:lnTo>
                    <a:lnTo>
                      <a:pt x="603" y="124"/>
                    </a:lnTo>
                    <a:lnTo>
                      <a:pt x="597" y="113"/>
                    </a:lnTo>
                    <a:lnTo>
                      <a:pt x="594" y="100"/>
                    </a:lnTo>
                    <a:lnTo>
                      <a:pt x="594" y="87"/>
                    </a:lnTo>
                    <a:lnTo>
                      <a:pt x="595" y="76"/>
                    </a:lnTo>
                    <a:lnTo>
                      <a:pt x="599" y="64"/>
                    </a:lnTo>
                    <a:lnTo>
                      <a:pt x="602" y="56"/>
                    </a:lnTo>
                    <a:lnTo>
                      <a:pt x="601" y="44"/>
                    </a:lnTo>
                    <a:lnTo>
                      <a:pt x="597" y="30"/>
                    </a:lnTo>
                    <a:lnTo>
                      <a:pt x="593" y="14"/>
                    </a:lnTo>
                    <a:lnTo>
                      <a:pt x="505" y="7"/>
                    </a:lnTo>
                    <a:lnTo>
                      <a:pt x="495" y="41"/>
                    </a:lnTo>
                    <a:lnTo>
                      <a:pt x="489" y="59"/>
                    </a:lnTo>
                    <a:lnTo>
                      <a:pt x="472" y="59"/>
                    </a:lnTo>
                    <a:lnTo>
                      <a:pt x="322" y="59"/>
                    </a:lnTo>
                    <a:lnTo>
                      <a:pt x="307" y="59"/>
                    </a:lnTo>
                    <a:lnTo>
                      <a:pt x="300" y="44"/>
                    </a:lnTo>
                    <a:lnTo>
                      <a:pt x="279" y="0"/>
                    </a:lnTo>
                    <a:lnTo>
                      <a:pt x="166" y="0"/>
                    </a:lnTo>
                    <a:lnTo>
                      <a:pt x="166" y="143"/>
                    </a:lnTo>
                    <a:lnTo>
                      <a:pt x="166" y="184"/>
                    </a:lnTo>
                    <a:lnTo>
                      <a:pt x="142" y="184"/>
                    </a:lnTo>
                    <a:lnTo>
                      <a:pt x="73" y="184"/>
                    </a:lnTo>
                    <a:lnTo>
                      <a:pt x="63" y="184"/>
                    </a:lnTo>
                    <a:lnTo>
                      <a:pt x="52" y="186"/>
                    </a:lnTo>
                    <a:lnTo>
                      <a:pt x="44" y="189"/>
                    </a:lnTo>
                    <a:lnTo>
                      <a:pt x="35" y="192"/>
                    </a:lnTo>
                    <a:lnTo>
                      <a:pt x="28" y="196"/>
                    </a:lnTo>
                    <a:lnTo>
                      <a:pt x="21" y="201"/>
                    </a:lnTo>
                    <a:lnTo>
                      <a:pt x="15" y="207"/>
                    </a:lnTo>
                    <a:lnTo>
                      <a:pt x="11" y="214"/>
                    </a:lnTo>
                    <a:lnTo>
                      <a:pt x="6" y="223"/>
                    </a:lnTo>
                    <a:lnTo>
                      <a:pt x="3" y="234"/>
                    </a:lnTo>
                    <a:lnTo>
                      <a:pt x="2" y="246"/>
                    </a:lnTo>
                    <a:lnTo>
                      <a:pt x="0" y="261"/>
                    </a:lnTo>
                    <a:lnTo>
                      <a:pt x="0" y="269"/>
                    </a:lnTo>
                    <a:lnTo>
                      <a:pt x="2" y="275"/>
                    </a:lnTo>
                    <a:lnTo>
                      <a:pt x="3" y="277"/>
                    </a:lnTo>
                    <a:lnTo>
                      <a:pt x="4" y="279"/>
                    </a:lnTo>
                    <a:lnTo>
                      <a:pt x="7" y="282"/>
                    </a:lnTo>
                    <a:lnTo>
                      <a:pt x="12" y="283"/>
                    </a:lnTo>
                    <a:lnTo>
                      <a:pt x="19" y="284"/>
                    </a:lnTo>
                    <a:lnTo>
                      <a:pt x="27" y="284"/>
                    </a:lnTo>
                    <a:lnTo>
                      <a:pt x="36" y="282"/>
                    </a:lnTo>
                    <a:lnTo>
                      <a:pt x="46" y="280"/>
                    </a:lnTo>
                    <a:lnTo>
                      <a:pt x="58" y="275"/>
                    </a:lnTo>
                    <a:lnTo>
                      <a:pt x="71" y="268"/>
                    </a:lnTo>
                    <a:lnTo>
                      <a:pt x="84" y="261"/>
                    </a:lnTo>
                    <a:lnTo>
                      <a:pt x="99" y="259"/>
                    </a:lnTo>
                    <a:lnTo>
                      <a:pt x="112" y="258"/>
                    </a:lnTo>
                    <a:lnTo>
                      <a:pt x="125" y="259"/>
                    </a:lnTo>
                    <a:lnTo>
                      <a:pt x="135" y="260"/>
                    </a:lnTo>
                    <a:lnTo>
                      <a:pt x="144" y="264"/>
                    </a:lnTo>
                    <a:lnTo>
                      <a:pt x="150" y="266"/>
                    </a:lnTo>
                    <a:lnTo>
                      <a:pt x="154" y="267"/>
                    </a:lnTo>
                    <a:lnTo>
                      <a:pt x="172" y="276"/>
                    </a:lnTo>
                    <a:lnTo>
                      <a:pt x="172" y="307"/>
                    </a:lnTo>
                    <a:lnTo>
                      <a:pt x="171" y="314"/>
                    </a:lnTo>
                    <a:lnTo>
                      <a:pt x="167" y="318"/>
                    </a:lnTo>
                    <a:lnTo>
                      <a:pt x="162" y="325"/>
                    </a:lnTo>
                    <a:lnTo>
                      <a:pt x="155" y="344"/>
                    </a:lnTo>
                    <a:lnTo>
                      <a:pt x="151" y="372"/>
                    </a:lnTo>
                    <a:lnTo>
                      <a:pt x="155" y="404"/>
                    </a:lnTo>
                    <a:lnTo>
                      <a:pt x="162" y="438"/>
                    </a:lnTo>
                    <a:lnTo>
                      <a:pt x="170" y="466"/>
                    </a:lnTo>
                    <a:lnTo>
                      <a:pt x="173" y="466"/>
                    </a:lnTo>
                    <a:lnTo>
                      <a:pt x="178" y="466"/>
                    </a:lnTo>
                    <a:lnTo>
                      <a:pt x="182" y="466"/>
                    </a:lnTo>
                    <a:lnTo>
                      <a:pt x="187" y="465"/>
                    </a:lnTo>
                    <a:lnTo>
                      <a:pt x="193" y="465"/>
                    </a:lnTo>
                    <a:lnTo>
                      <a:pt x="200" y="464"/>
                    </a:lnTo>
                    <a:lnTo>
                      <a:pt x="207" y="464"/>
                    </a:lnTo>
                    <a:lnTo>
                      <a:pt x="215" y="463"/>
                    </a:lnTo>
                    <a:lnTo>
                      <a:pt x="225" y="463"/>
                    </a:lnTo>
                    <a:lnTo>
                      <a:pt x="235" y="463"/>
                    </a:lnTo>
                    <a:lnTo>
                      <a:pt x="246" y="465"/>
                    </a:lnTo>
                    <a:lnTo>
                      <a:pt x="256" y="468"/>
                    </a:lnTo>
                    <a:lnTo>
                      <a:pt x="265" y="471"/>
                    </a:lnTo>
                    <a:lnTo>
                      <a:pt x="275" y="477"/>
                    </a:lnTo>
                    <a:lnTo>
                      <a:pt x="283" y="481"/>
                    </a:lnTo>
                    <a:lnTo>
                      <a:pt x="291" y="488"/>
                    </a:lnTo>
                    <a:lnTo>
                      <a:pt x="299" y="496"/>
                    </a:lnTo>
                    <a:lnTo>
                      <a:pt x="306" y="506"/>
                    </a:lnTo>
                    <a:lnTo>
                      <a:pt x="313" y="515"/>
                    </a:lnTo>
                    <a:lnTo>
                      <a:pt x="317" y="524"/>
                    </a:lnTo>
                    <a:lnTo>
                      <a:pt x="321" y="533"/>
                    </a:lnTo>
                    <a:lnTo>
                      <a:pt x="324" y="541"/>
                    </a:lnTo>
                    <a:lnTo>
                      <a:pt x="325" y="549"/>
                    </a:lnTo>
                    <a:lnTo>
                      <a:pt x="326" y="556"/>
                    </a:lnTo>
                    <a:lnTo>
                      <a:pt x="323" y="571"/>
                    </a:lnTo>
                    <a:lnTo>
                      <a:pt x="314" y="584"/>
                    </a:lnTo>
                    <a:lnTo>
                      <a:pt x="303" y="593"/>
                    </a:lnTo>
                    <a:lnTo>
                      <a:pt x="294" y="599"/>
                    </a:lnTo>
                    <a:lnTo>
                      <a:pt x="285" y="603"/>
                    </a:lnTo>
                    <a:lnTo>
                      <a:pt x="275" y="607"/>
                    </a:lnTo>
                    <a:lnTo>
                      <a:pt x="265" y="610"/>
                    </a:lnTo>
                    <a:lnTo>
                      <a:pt x="256" y="610"/>
                    </a:lnTo>
                    <a:lnTo>
                      <a:pt x="246" y="610"/>
                    </a:lnTo>
                    <a:lnTo>
                      <a:pt x="238" y="609"/>
                    </a:lnTo>
                    <a:lnTo>
                      <a:pt x="228" y="607"/>
                    </a:lnTo>
                    <a:lnTo>
                      <a:pt x="220" y="602"/>
                    </a:lnTo>
                    <a:lnTo>
                      <a:pt x="215" y="600"/>
                    </a:lnTo>
                    <a:lnTo>
                      <a:pt x="207" y="600"/>
                    </a:lnTo>
                    <a:lnTo>
                      <a:pt x="199" y="601"/>
                    </a:lnTo>
                    <a:lnTo>
                      <a:pt x="192" y="603"/>
                    </a:lnTo>
                    <a:lnTo>
                      <a:pt x="190" y="617"/>
                    </a:lnTo>
                    <a:lnTo>
                      <a:pt x="188" y="636"/>
                    </a:lnTo>
                    <a:lnTo>
                      <a:pt x="184" y="658"/>
                    </a:lnTo>
                    <a:lnTo>
                      <a:pt x="177" y="682"/>
                    </a:lnTo>
                    <a:lnTo>
                      <a:pt x="177" y="683"/>
                    </a:lnTo>
                    <a:lnTo>
                      <a:pt x="177" y="684"/>
                    </a:lnTo>
                    <a:lnTo>
                      <a:pt x="178" y="685"/>
                    </a:lnTo>
                    <a:lnTo>
                      <a:pt x="179" y="685"/>
                    </a:lnTo>
                    <a:lnTo>
                      <a:pt x="181" y="685"/>
                    </a:lnTo>
                    <a:lnTo>
                      <a:pt x="182" y="686"/>
                    </a:lnTo>
                    <a:lnTo>
                      <a:pt x="184" y="686"/>
                    </a:lnTo>
                    <a:lnTo>
                      <a:pt x="186" y="726"/>
                    </a:lnTo>
                    <a:lnTo>
                      <a:pt x="186" y="741"/>
                    </a:lnTo>
                    <a:lnTo>
                      <a:pt x="184" y="752"/>
                    </a:lnTo>
                    <a:lnTo>
                      <a:pt x="180" y="761"/>
                    </a:lnTo>
                    <a:lnTo>
                      <a:pt x="174" y="769"/>
                    </a:lnTo>
                    <a:lnTo>
                      <a:pt x="167" y="776"/>
                    </a:lnTo>
                    <a:lnTo>
                      <a:pt x="158" y="782"/>
                    </a:lnTo>
                    <a:lnTo>
                      <a:pt x="148" y="788"/>
                    </a:lnTo>
                    <a:lnTo>
                      <a:pt x="135" y="794"/>
                    </a:lnTo>
                    <a:lnTo>
                      <a:pt x="129" y="796"/>
                    </a:lnTo>
                    <a:lnTo>
                      <a:pt x="125" y="798"/>
                    </a:lnTo>
                    <a:lnTo>
                      <a:pt x="119" y="799"/>
                    </a:lnTo>
                    <a:lnTo>
                      <a:pt x="113" y="800"/>
                    </a:lnTo>
                    <a:lnTo>
                      <a:pt x="109" y="803"/>
                    </a:lnTo>
                    <a:lnTo>
                      <a:pt x="103" y="803"/>
                    </a:lnTo>
                    <a:lnTo>
                      <a:pt x="97" y="804"/>
                    </a:lnTo>
                    <a:lnTo>
                      <a:pt x="91" y="805"/>
                    </a:lnTo>
                    <a:lnTo>
                      <a:pt x="76" y="806"/>
                    </a:lnTo>
                    <a:lnTo>
                      <a:pt x="61" y="804"/>
                    </a:lnTo>
                    <a:lnTo>
                      <a:pt x="48" y="803"/>
                    </a:lnTo>
                    <a:lnTo>
                      <a:pt x="36" y="803"/>
                    </a:lnTo>
                    <a:lnTo>
                      <a:pt x="26" y="806"/>
                    </a:lnTo>
                    <a:lnTo>
                      <a:pt x="19" y="815"/>
                    </a:lnTo>
                    <a:lnTo>
                      <a:pt x="17" y="832"/>
                    </a:lnTo>
                    <a:lnTo>
                      <a:pt x="18" y="858"/>
                    </a:lnTo>
                    <a:lnTo>
                      <a:pt x="18" y="859"/>
                    </a:lnTo>
                    <a:lnTo>
                      <a:pt x="18" y="862"/>
                    </a:lnTo>
                    <a:lnTo>
                      <a:pt x="17" y="863"/>
                    </a:lnTo>
                    <a:lnTo>
                      <a:pt x="17" y="864"/>
                    </a:lnTo>
                    <a:lnTo>
                      <a:pt x="20" y="865"/>
                    </a:lnTo>
                    <a:lnTo>
                      <a:pt x="25" y="866"/>
                    </a:lnTo>
                    <a:lnTo>
                      <a:pt x="29" y="866"/>
                    </a:lnTo>
                    <a:lnTo>
                      <a:pt x="35" y="866"/>
                    </a:lnTo>
                    <a:lnTo>
                      <a:pt x="40" y="866"/>
                    </a:lnTo>
                    <a:lnTo>
                      <a:pt x="45" y="866"/>
                    </a:lnTo>
                    <a:lnTo>
                      <a:pt x="50" y="866"/>
                    </a:lnTo>
                    <a:lnTo>
                      <a:pt x="53" y="866"/>
                    </a:lnTo>
                    <a:lnTo>
                      <a:pt x="58" y="865"/>
                    </a:lnTo>
                    <a:lnTo>
                      <a:pt x="63" y="865"/>
                    </a:lnTo>
                    <a:lnTo>
                      <a:pt x="66" y="865"/>
                    </a:lnTo>
                    <a:lnTo>
                      <a:pt x="71" y="865"/>
                    </a:lnTo>
                    <a:lnTo>
                      <a:pt x="83" y="865"/>
                    </a:lnTo>
                    <a:lnTo>
                      <a:pt x="97" y="866"/>
                    </a:lnTo>
                    <a:lnTo>
                      <a:pt x="112" y="868"/>
                    </a:lnTo>
                    <a:lnTo>
                      <a:pt x="126" y="870"/>
                    </a:lnTo>
                    <a:lnTo>
                      <a:pt x="137" y="872"/>
                    </a:lnTo>
                    <a:lnTo>
                      <a:pt x="148" y="873"/>
                    </a:lnTo>
                    <a:lnTo>
                      <a:pt x="155" y="874"/>
                    </a:lnTo>
                    <a:lnTo>
                      <a:pt x="158" y="875"/>
                    </a:lnTo>
                    <a:lnTo>
                      <a:pt x="179" y="879"/>
                    </a:lnTo>
                    <a:lnTo>
                      <a:pt x="179" y="919"/>
                    </a:lnTo>
                    <a:lnTo>
                      <a:pt x="179" y="925"/>
                    </a:lnTo>
                    <a:lnTo>
                      <a:pt x="180" y="943"/>
                    </a:lnTo>
                    <a:lnTo>
                      <a:pt x="180" y="976"/>
                    </a:lnTo>
                    <a:lnTo>
                      <a:pt x="180" y="1022"/>
                    </a:lnTo>
                    <a:lnTo>
                      <a:pt x="230" y="1023"/>
                    </a:lnTo>
                    <a:lnTo>
                      <a:pt x="231" y="1017"/>
                    </a:lnTo>
                    <a:lnTo>
                      <a:pt x="232" y="1011"/>
                    </a:lnTo>
                    <a:lnTo>
                      <a:pt x="234" y="1004"/>
                    </a:lnTo>
                    <a:lnTo>
                      <a:pt x="237" y="997"/>
                    </a:lnTo>
                    <a:lnTo>
                      <a:pt x="238" y="992"/>
                    </a:lnTo>
                    <a:lnTo>
                      <a:pt x="237" y="985"/>
                    </a:lnTo>
                    <a:lnTo>
                      <a:pt x="235" y="978"/>
                    </a:lnTo>
                    <a:lnTo>
                      <a:pt x="232" y="970"/>
                    </a:lnTo>
                    <a:lnTo>
                      <a:pt x="226" y="955"/>
                    </a:lnTo>
                    <a:lnTo>
                      <a:pt x="222" y="938"/>
                    </a:lnTo>
                    <a:lnTo>
                      <a:pt x="222" y="916"/>
                    </a:lnTo>
                    <a:lnTo>
                      <a:pt x="226" y="890"/>
                    </a:lnTo>
                    <a:lnTo>
                      <a:pt x="228" y="883"/>
                    </a:lnTo>
                    <a:lnTo>
                      <a:pt x="232" y="877"/>
                    </a:lnTo>
                    <a:lnTo>
                      <a:pt x="235" y="872"/>
                    </a:lnTo>
                    <a:lnTo>
                      <a:pt x="241" y="866"/>
                    </a:lnTo>
                    <a:lnTo>
                      <a:pt x="246" y="863"/>
                    </a:lnTo>
                    <a:lnTo>
                      <a:pt x="252" y="859"/>
                    </a:lnTo>
                    <a:lnTo>
                      <a:pt x="258" y="856"/>
                    </a:lnTo>
                    <a:lnTo>
                      <a:pt x="265" y="855"/>
                    </a:lnTo>
                    <a:lnTo>
                      <a:pt x="280" y="853"/>
                    </a:lnTo>
                    <a:lnTo>
                      <a:pt x="294" y="855"/>
                    </a:lnTo>
                    <a:lnTo>
                      <a:pt x="309" y="859"/>
                    </a:lnTo>
                    <a:lnTo>
                      <a:pt x="323" y="865"/>
                    </a:lnTo>
                    <a:lnTo>
                      <a:pt x="337" y="872"/>
                    </a:lnTo>
                    <a:lnTo>
                      <a:pt x="348" y="880"/>
                    </a:lnTo>
                    <a:lnTo>
                      <a:pt x="359" y="889"/>
                    </a:lnTo>
                    <a:lnTo>
                      <a:pt x="367" y="897"/>
                    </a:lnTo>
                    <a:lnTo>
                      <a:pt x="376" y="912"/>
                    </a:lnTo>
                    <a:lnTo>
                      <a:pt x="379" y="925"/>
                    </a:lnTo>
                    <a:lnTo>
                      <a:pt x="379" y="935"/>
                    </a:lnTo>
                    <a:lnTo>
                      <a:pt x="378" y="943"/>
                    </a:lnTo>
                    <a:lnTo>
                      <a:pt x="376" y="956"/>
                    </a:lnTo>
                    <a:lnTo>
                      <a:pt x="374" y="973"/>
                    </a:lnTo>
                    <a:lnTo>
                      <a:pt x="372" y="993"/>
                    </a:lnTo>
                    <a:lnTo>
                      <a:pt x="372" y="1014"/>
                    </a:lnTo>
                    <a:lnTo>
                      <a:pt x="384" y="1014"/>
                    </a:lnTo>
                    <a:lnTo>
                      <a:pt x="397" y="1015"/>
                    </a:lnTo>
                    <a:lnTo>
                      <a:pt x="409" y="1015"/>
                    </a:lnTo>
                    <a:lnTo>
                      <a:pt x="422" y="1016"/>
                    </a:lnTo>
                    <a:lnTo>
                      <a:pt x="435" y="1016"/>
                    </a:lnTo>
                    <a:lnTo>
                      <a:pt x="445" y="1017"/>
                    </a:lnTo>
                    <a:lnTo>
                      <a:pt x="454" y="1017"/>
                    </a:lnTo>
                    <a:lnTo>
                      <a:pt x="461" y="1017"/>
                    </a:lnTo>
                    <a:lnTo>
                      <a:pt x="474" y="1017"/>
                    </a:lnTo>
                    <a:lnTo>
                      <a:pt x="485" y="1016"/>
                    </a:lnTo>
                    <a:lnTo>
                      <a:pt x="498" y="1015"/>
                    </a:lnTo>
                    <a:lnTo>
                      <a:pt x="510" y="1014"/>
                    </a:lnTo>
                    <a:lnTo>
                      <a:pt x="521" y="1011"/>
                    </a:lnTo>
                    <a:lnTo>
                      <a:pt x="533" y="1010"/>
                    </a:lnTo>
                    <a:lnTo>
                      <a:pt x="542" y="1008"/>
                    </a:lnTo>
                    <a:lnTo>
                      <a:pt x="551" y="1006"/>
                    </a:lnTo>
                    <a:lnTo>
                      <a:pt x="549" y="981"/>
                    </a:lnTo>
                    <a:lnTo>
                      <a:pt x="548" y="954"/>
                    </a:lnTo>
                    <a:lnTo>
                      <a:pt x="553" y="925"/>
                    </a:lnTo>
                    <a:lnTo>
                      <a:pt x="565" y="896"/>
                    </a:lnTo>
                    <a:lnTo>
                      <a:pt x="570" y="888"/>
                    </a:lnTo>
                    <a:lnTo>
                      <a:pt x="576" y="881"/>
                    </a:lnTo>
                    <a:lnTo>
                      <a:pt x="582" y="875"/>
                    </a:lnTo>
                    <a:lnTo>
                      <a:pt x="590" y="870"/>
                    </a:lnTo>
                    <a:lnTo>
                      <a:pt x="597" y="864"/>
                    </a:lnTo>
                    <a:lnTo>
                      <a:pt x="606" y="860"/>
                    </a:lnTo>
                    <a:lnTo>
                      <a:pt x="616" y="857"/>
                    </a:lnTo>
                    <a:lnTo>
                      <a:pt x="625" y="853"/>
                    </a:lnTo>
                    <a:lnTo>
                      <a:pt x="635" y="852"/>
                    </a:lnTo>
                    <a:lnTo>
                      <a:pt x="646" y="851"/>
                    </a:lnTo>
                    <a:lnTo>
                      <a:pt x="657" y="852"/>
                    </a:lnTo>
                    <a:lnTo>
                      <a:pt x="667" y="855"/>
                    </a:lnTo>
                    <a:lnTo>
                      <a:pt x="678" y="858"/>
                    </a:lnTo>
                    <a:lnTo>
                      <a:pt x="688" y="864"/>
                    </a:lnTo>
                    <a:lnTo>
                      <a:pt x="697" y="871"/>
                    </a:lnTo>
                    <a:lnTo>
                      <a:pt x="705" y="879"/>
                    </a:lnTo>
                    <a:lnTo>
                      <a:pt x="714" y="894"/>
                    </a:lnTo>
                    <a:lnTo>
                      <a:pt x="717" y="915"/>
                    </a:lnTo>
                    <a:lnTo>
                      <a:pt x="714" y="942"/>
                    </a:lnTo>
                    <a:lnTo>
                      <a:pt x="700" y="976"/>
                    </a:lnTo>
                    <a:lnTo>
                      <a:pt x="699" y="979"/>
                    </a:lnTo>
                    <a:lnTo>
                      <a:pt x="699" y="981"/>
                    </a:lnTo>
                    <a:lnTo>
                      <a:pt x="699" y="985"/>
                    </a:lnTo>
                    <a:lnTo>
                      <a:pt x="700" y="988"/>
                    </a:lnTo>
                    <a:lnTo>
                      <a:pt x="715" y="991"/>
                    </a:lnTo>
                    <a:lnTo>
                      <a:pt x="732" y="993"/>
                    </a:lnTo>
                    <a:lnTo>
                      <a:pt x="749" y="995"/>
                    </a:lnTo>
                    <a:lnTo>
                      <a:pt x="767" y="996"/>
                    </a:lnTo>
                    <a:lnTo>
                      <a:pt x="784" y="996"/>
                    </a:lnTo>
                    <a:lnTo>
                      <a:pt x="799" y="995"/>
                    </a:lnTo>
                    <a:lnTo>
                      <a:pt x="814" y="992"/>
                    </a:lnTo>
                    <a:lnTo>
                      <a:pt x="825" y="988"/>
                    </a:lnTo>
                    <a:lnTo>
                      <a:pt x="832" y="985"/>
                    </a:lnTo>
                    <a:lnTo>
                      <a:pt x="840" y="983"/>
                    </a:lnTo>
                    <a:lnTo>
                      <a:pt x="848" y="981"/>
                    </a:lnTo>
                    <a:lnTo>
                      <a:pt x="858" y="980"/>
                    </a:lnTo>
                    <a:lnTo>
                      <a:pt x="868" y="979"/>
                    </a:lnTo>
                    <a:lnTo>
                      <a:pt x="878" y="979"/>
                    </a:lnTo>
                    <a:lnTo>
                      <a:pt x="889" y="979"/>
                    </a:lnTo>
                    <a:lnTo>
                      <a:pt x="899" y="980"/>
                    </a:lnTo>
                    <a:lnTo>
                      <a:pt x="899" y="403"/>
                    </a:lnTo>
                    <a:lnTo>
                      <a:pt x="634" y="379"/>
                    </a:lnTo>
                    <a:lnTo>
                      <a:pt x="641" y="385"/>
                    </a:lnTo>
                    <a:lnTo>
                      <a:pt x="649" y="391"/>
                    </a:lnTo>
                    <a:lnTo>
                      <a:pt x="658" y="398"/>
                    </a:lnTo>
                    <a:lnTo>
                      <a:pt x="667" y="406"/>
                    </a:lnTo>
                    <a:lnTo>
                      <a:pt x="678" y="417"/>
                    </a:lnTo>
                    <a:lnTo>
                      <a:pt x="687" y="428"/>
                    </a:lnTo>
                    <a:lnTo>
                      <a:pt x="695" y="443"/>
                    </a:lnTo>
                    <a:lnTo>
                      <a:pt x="703" y="462"/>
                    </a:lnTo>
                    <a:close/>
                  </a:path>
                </a:pathLst>
              </a:custGeom>
              <a:solidFill>
                <a:srgbClr val="99FF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5" name="Rectangle 26"/>
              <p:cNvSpPr>
                <a:spLocks noChangeArrowheads="1"/>
              </p:cNvSpPr>
              <p:nvPr/>
            </p:nvSpPr>
            <p:spPr bwMode="auto">
              <a:xfrm>
                <a:off x="3758" y="2159"/>
                <a:ext cx="530" cy="506"/>
              </a:xfrm>
              <a:prstGeom prst="rect">
                <a:avLst/>
              </a:prstGeom>
              <a:solidFill>
                <a:srgbClr val="99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Ask for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Help</a:t>
                </a:r>
              </a:p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Request</a:t>
                </a: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5397500" y="1838325"/>
              <a:ext cx="1612900" cy="1501775"/>
              <a:chOff x="3604" y="749"/>
              <a:chExt cx="1016" cy="991"/>
            </a:xfrm>
          </p:grpSpPr>
          <p:sp>
            <p:nvSpPr>
              <p:cNvPr id="28702" name="Freeform 28"/>
              <p:cNvSpPr>
                <a:spLocks/>
              </p:cNvSpPr>
              <p:nvPr/>
            </p:nvSpPr>
            <p:spPr bwMode="auto">
              <a:xfrm>
                <a:off x="3604" y="749"/>
                <a:ext cx="1016" cy="991"/>
              </a:xfrm>
              <a:custGeom>
                <a:avLst/>
                <a:gdLst>
                  <a:gd name="T0" fmla="*/ 541 w 733"/>
                  <a:gd name="T1" fmla="*/ 201 h 714"/>
                  <a:gd name="T2" fmla="*/ 608 w 733"/>
                  <a:gd name="T3" fmla="*/ 221 h 714"/>
                  <a:gd name="T4" fmla="*/ 665 w 733"/>
                  <a:gd name="T5" fmla="*/ 261 h 714"/>
                  <a:gd name="T6" fmla="*/ 701 w 733"/>
                  <a:gd name="T7" fmla="*/ 319 h 714"/>
                  <a:gd name="T8" fmla="*/ 715 w 733"/>
                  <a:gd name="T9" fmla="*/ 390 h 714"/>
                  <a:gd name="T10" fmla="*/ 701 w 733"/>
                  <a:gd name="T11" fmla="*/ 464 h 714"/>
                  <a:gd name="T12" fmla="*/ 660 w 733"/>
                  <a:gd name="T13" fmla="*/ 523 h 714"/>
                  <a:gd name="T14" fmla="*/ 600 w 733"/>
                  <a:gd name="T15" fmla="*/ 565 h 714"/>
                  <a:gd name="T16" fmla="*/ 527 w 733"/>
                  <a:gd name="T17" fmla="*/ 579 h 714"/>
                  <a:gd name="T18" fmla="*/ 463 w 733"/>
                  <a:gd name="T19" fmla="*/ 568 h 714"/>
                  <a:gd name="T20" fmla="*/ 409 w 733"/>
                  <a:gd name="T21" fmla="*/ 537 h 714"/>
                  <a:gd name="T22" fmla="*/ 369 w 733"/>
                  <a:gd name="T23" fmla="*/ 493 h 714"/>
                  <a:gd name="T24" fmla="*/ 344 w 733"/>
                  <a:gd name="T25" fmla="*/ 434 h 714"/>
                  <a:gd name="T26" fmla="*/ 347 w 733"/>
                  <a:gd name="T27" fmla="*/ 337 h 714"/>
                  <a:gd name="T28" fmla="*/ 369 w 733"/>
                  <a:gd name="T29" fmla="*/ 285 h 714"/>
                  <a:gd name="T30" fmla="*/ 408 w 733"/>
                  <a:gd name="T31" fmla="*/ 243 h 714"/>
                  <a:gd name="T32" fmla="*/ 466 w 733"/>
                  <a:gd name="T33" fmla="*/ 214 h 714"/>
                  <a:gd name="T34" fmla="*/ 541 w 733"/>
                  <a:gd name="T35" fmla="*/ 201 h 714"/>
                  <a:gd name="T36" fmla="*/ 6 w 733"/>
                  <a:gd name="T37" fmla="*/ 0 h 714"/>
                  <a:gd name="T38" fmla="*/ 37 w 733"/>
                  <a:gd name="T39" fmla="*/ 237 h 714"/>
                  <a:gd name="T40" fmla="*/ 79 w 733"/>
                  <a:gd name="T41" fmla="*/ 239 h 714"/>
                  <a:gd name="T42" fmla="*/ 123 w 733"/>
                  <a:gd name="T43" fmla="*/ 244 h 714"/>
                  <a:gd name="T44" fmla="*/ 164 w 733"/>
                  <a:gd name="T45" fmla="*/ 260 h 714"/>
                  <a:gd name="T46" fmla="*/ 200 w 733"/>
                  <a:gd name="T47" fmla="*/ 296 h 714"/>
                  <a:gd name="T48" fmla="*/ 205 w 733"/>
                  <a:gd name="T49" fmla="*/ 348 h 714"/>
                  <a:gd name="T50" fmla="*/ 180 w 733"/>
                  <a:gd name="T51" fmla="*/ 390 h 714"/>
                  <a:gd name="T52" fmla="*/ 151 w 733"/>
                  <a:gd name="T53" fmla="*/ 411 h 714"/>
                  <a:gd name="T54" fmla="*/ 116 w 733"/>
                  <a:gd name="T55" fmla="*/ 423 h 714"/>
                  <a:gd name="T56" fmla="*/ 83 w 733"/>
                  <a:gd name="T57" fmla="*/ 422 h 714"/>
                  <a:gd name="T58" fmla="*/ 62 w 733"/>
                  <a:gd name="T59" fmla="*/ 414 h 714"/>
                  <a:gd name="T60" fmla="*/ 50 w 733"/>
                  <a:gd name="T61" fmla="*/ 412 h 714"/>
                  <a:gd name="T62" fmla="*/ 30 w 733"/>
                  <a:gd name="T63" fmla="*/ 416 h 714"/>
                  <a:gd name="T64" fmla="*/ 10 w 733"/>
                  <a:gd name="T65" fmla="*/ 421 h 714"/>
                  <a:gd name="T66" fmla="*/ 0 w 733"/>
                  <a:gd name="T67" fmla="*/ 761 h 714"/>
                  <a:gd name="T68" fmla="*/ 200 w 733"/>
                  <a:gd name="T69" fmla="*/ 761 h 714"/>
                  <a:gd name="T70" fmla="*/ 237 w 733"/>
                  <a:gd name="T71" fmla="*/ 842 h 714"/>
                  <a:gd name="T72" fmla="*/ 414 w 733"/>
                  <a:gd name="T73" fmla="*/ 793 h 714"/>
                  <a:gd name="T74" fmla="*/ 448 w 733"/>
                  <a:gd name="T75" fmla="*/ 769 h 714"/>
                  <a:gd name="T76" fmla="*/ 638 w 733"/>
                  <a:gd name="T77" fmla="*/ 786 h 714"/>
                  <a:gd name="T78" fmla="*/ 656 w 733"/>
                  <a:gd name="T79" fmla="*/ 824 h 714"/>
                  <a:gd name="T80" fmla="*/ 669 w 733"/>
                  <a:gd name="T81" fmla="*/ 910 h 714"/>
                  <a:gd name="T82" fmla="*/ 660 w 733"/>
                  <a:gd name="T83" fmla="*/ 959 h 714"/>
                  <a:gd name="T84" fmla="*/ 672 w 733"/>
                  <a:gd name="T85" fmla="*/ 981 h 714"/>
                  <a:gd name="T86" fmla="*/ 686 w 733"/>
                  <a:gd name="T87" fmla="*/ 991 h 714"/>
                  <a:gd name="T88" fmla="*/ 690 w 733"/>
                  <a:gd name="T89" fmla="*/ 991 h 714"/>
                  <a:gd name="T90" fmla="*/ 706 w 733"/>
                  <a:gd name="T91" fmla="*/ 959 h 714"/>
                  <a:gd name="T92" fmla="*/ 712 w 733"/>
                  <a:gd name="T93" fmla="*/ 880 h 714"/>
                  <a:gd name="T94" fmla="*/ 701 w 733"/>
                  <a:gd name="T95" fmla="*/ 808 h 714"/>
                  <a:gd name="T96" fmla="*/ 1016 w 733"/>
                  <a:gd name="T97" fmla="*/ 788 h 714"/>
                  <a:gd name="T98" fmla="*/ 541 w 733"/>
                  <a:gd name="T99" fmla="*/ 0 h 71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733"/>
                  <a:gd name="T151" fmla="*/ 0 h 714"/>
                  <a:gd name="T152" fmla="*/ 733 w 733"/>
                  <a:gd name="T153" fmla="*/ 714 h 71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733" h="714">
                    <a:moveTo>
                      <a:pt x="390" y="0"/>
                    </a:moveTo>
                    <a:lnTo>
                      <a:pt x="390" y="145"/>
                    </a:lnTo>
                    <a:lnTo>
                      <a:pt x="415" y="150"/>
                    </a:lnTo>
                    <a:lnTo>
                      <a:pt x="439" y="159"/>
                    </a:lnTo>
                    <a:lnTo>
                      <a:pt x="461" y="172"/>
                    </a:lnTo>
                    <a:lnTo>
                      <a:pt x="480" y="188"/>
                    </a:lnTo>
                    <a:lnTo>
                      <a:pt x="495" y="207"/>
                    </a:lnTo>
                    <a:lnTo>
                      <a:pt x="506" y="230"/>
                    </a:lnTo>
                    <a:lnTo>
                      <a:pt x="514" y="255"/>
                    </a:lnTo>
                    <a:lnTo>
                      <a:pt x="516" y="281"/>
                    </a:lnTo>
                    <a:lnTo>
                      <a:pt x="514" y="309"/>
                    </a:lnTo>
                    <a:lnTo>
                      <a:pt x="506" y="334"/>
                    </a:lnTo>
                    <a:lnTo>
                      <a:pt x="493" y="357"/>
                    </a:lnTo>
                    <a:lnTo>
                      <a:pt x="476" y="377"/>
                    </a:lnTo>
                    <a:lnTo>
                      <a:pt x="456" y="394"/>
                    </a:lnTo>
                    <a:lnTo>
                      <a:pt x="433" y="407"/>
                    </a:lnTo>
                    <a:lnTo>
                      <a:pt x="408" y="415"/>
                    </a:lnTo>
                    <a:lnTo>
                      <a:pt x="380" y="417"/>
                    </a:lnTo>
                    <a:lnTo>
                      <a:pt x="357" y="415"/>
                    </a:lnTo>
                    <a:lnTo>
                      <a:pt x="334" y="409"/>
                    </a:lnTo>
                    <a:lnTo>
                      <a:pt x="314" y="400"/>
                    </a:lnTo>
                    <a:lnTo>
                      <a:pt x="295" y="387"/>
                    </a:lnTo>
                    <a:lnTo>
                      <a:pt x="279" y="372"/>
                    </a:lnTo>
                    <a:lnTo>
                      <a:pt x="266" y="355"/>
                    </a:lnTo>
                    <a:lnTo>
                      <a:pt x="255" y="335"/>
                    </a:lnTo>
                    <a:lnTo>
                      <a:pt x="248" y="313"/>
                    </a:lnTo>
                    <a:lnTo>
                      <a:pt x="200" y="301"/>
                    </a:lnTo>
                    <a:lnTo>
                      <a:pt x="250" y="243"/>
                    </a:lnTo>
                    <a:lnTo>
                      <a:pt x="257" y="224"/>
                    </a:lnTo>
                    <a:lnTo>
                      <a:pt x="266" y="205"/>
                    </a:lnTo>
                    <a:lnTo>
                      <a:pt x="279" y="189"/>
                    </a:lnTo>
                    <a:lnTo>
                      <a:pt x="294" y="175"/>
                    </a:lnTo>
                    <a:lnTo>
                      <a:pt x="314" y="162"/>
                    </a:lnTo>
                    <a:lnTo>
                      <a:pt x="336" y="154"/>
                    </a:lnTo>
                    <a:lnTo>
                      <a:pt x="361" y="147"/>
                    </a:lnTo>
                    <a:lnTo>
                      <a:pt x="390" y="145"/>
                    </a:lnTo>
                    <a:lnTo>
                      <a:pt x="390" y="0"/>
                    </a:lnTo>
                    <a:lnTo>
                      <a:pt x="4" y="0"/>
                    </a:lnTo>
                    <a:lnTo>
                      <a:pt x="14" y="172"/>
                    </a:lnTo>
                    <a:lnTo>
                      <a:pt x="27" y="171"/>
                    </a:lnTo>
                    <a:lnTo>
                      <a:pt x="42" y="171"/>
                    </a:lnTo>
                    <a:lnTo>
                      <a:pt x="57" y="172"/>
                    </a:lnTo>
                    <a:lnTo>
                      <a:pt x="73" y="173"/>
                    </a:lnTo>
                    <a:lnTo>
                      <a:pt x="89" y="176"/>
                    </a:lnTo>
                    <a:lnTo>
                      <a:pt x="104" y="181"/>
                    </a:lnTo>
                    <a:lnTo>
                      <a:pt x="118" y="187"/>
                    </a:lnTo>
                    <a:lnTo>
                      <a:pt x="130" y="196"/>
                    </a:lnTo>
                    <a:lnTo>
                      <a:pt x="144" y="213"/>
                    </a:lnTo>
                    <a:lnTo>
                      <a:pt x="150" y="232"/>
                    </a:lnTo>
                    <a:lnTo>
                      <a:pt x="148" y="251"/>
                    </a:lnTo>
                    <a:lnTo>
                      <a:pt x="139" y="271"/>
                    </a:lnTo>
                    <a:lnTo>
                      <a:pt x="130" y="281"/>
                    </a:lnTo>
                    <a:lnTo>
                      <a:pt x="120" y="289"/>
                    </a:lnTo>
                    <a:lnTo>
                      <a:pt x="109" y="296"/>
                    </a:lnTo>
                    <a:lnTo>
                      <a:pt x="97" y="302"/>
                    </a:lnTo>
                    <a:lnTo>
                      <a:pt x="84" y="305"/>
                    </a:lnTo>
                    <a:lnTo>
                      <a:pt x="72" y="305"/>
                    </a:lnTo>
                    <a:lnTo>
                      <a:pt x="60" y="304"/>
                    </a:lnTo>
                    <a:lnTo>
                      <a:pt x="49" y="300"/>
                    </a:lnTo>
                    <a:lnTo>
                      <a:pt x="45" y="298"/>
                    </a:lnTo>
                    <a:lnTo>
                      <a:pt x="41" y="297"/>
                    </a:lnTo>
                    <a:lnTo>
                      <a:pt x="36" y="297"/>
                    </a:lnTo>
                    <a:lnTo>
                      <a:pt x="29" y="298"/>
                    </a:lnTo>
                    <a:lnTo>
                      <a:pt x="22" y="300"/>
                    </a:lnTo>
                    <a:lnTo>
                      <a:pt x="15" y="301"/>
                    </a:lnTo>
                    <a:lnTo>
                      <a:pt x="7" y="303"/>
                    </a:lnTo>
                    <a:lnTo>
                      <a:pt x="0" y="305"/>
                    </a:lnTo>
                    <a:lnTo>
                      <a:pt x="0" y="548"/>
                    </a:lnTo>
                    <a:lnTo>
                      <a:pt x="129" y="548"/>
                    </a:lnTo>
                    <a:lnTo>
                      <a:pt x="144" y="548"/>
                    </a:lnTo>
                    <a:lnTo>
                      <a:pt x="151" y="562"/>
                    </a:lnTo>
                    <a:lnTo>
                      <a:pt x="171" y="607"/>
                    </a:lnTo>
                    <a:lnTo>
                      <a:pt x="287" y="607"/>
                    </a:lnTo>
                    <a:lnTo>
                      <a:pt x="299" y="571"/>
                    </a:lnTo>
                    <a:lnTo>
                      <a:pt x="303" y="552"/>
                    </a:lnTo>
                    <a:lnTo>
                      <a:pt x="323" y="554"/>
                    </a:lnTo>
                    <a:lnTo>
                      <a:pt x="446" y="565"/>
                    </a:lnTo>
                    <a:lnTo>
                      <a:pt x="460" y="566"/>
                    </a:lnTo>
                    <a:lnTo>
                      <a:pt x="466" y="578"/>
                    </a:lnTo>
                    <a:lnTo>
                      <a:pt x="473" y="594"/>
                    </a:lnTo>
                    <a:lnTo>
                      <a:pt x="481" y="623"/>
                    </a:lnTo>
                    <a:lnTo>
                      <a:pt x="483" y="656"/>
                    </a:lnTo>
                    <a:lnTo>
                      <a:pt x="475" y="685"/>
                    </a:lnTo>
                    <a:lnTo>
                      <a:pt x="476" y="691"/>
                    </a:lnTo>
                    <a:lnTo>
                      <a:pt x="480" y="699"/>
                    </a:lnTo>
                    <a:lnTo>
                      <a:pt x="485" y="707"/>
                    </a:lnTo>
                    <a:lnTo>
                      <a:pt x="493" y="713"/>
                    </a:lnTo>
                    <a:lnTo>
                      <a:pt x="495" y="714"/>
                    </a:lnTo>
                    <a:lnTo>
                      <a:pt x="497" y="714"/>
                    </a:lnTo>
                    <a:lnTo>
                      <a:pt x="498" y="714"/>
                    </a:lnTo>
                    <a:lnTo>
                      <a:pt x="500" y="712"/>
                    </a:lnTo>
                    <a:lnTo>
                      <a:pt x="509" y="691"/>
                    </a:lnTo>
                    <a:lnTo>
                      <a:pt x="514" y="664"/>
                    </a:lnTo>
                    <a:lnTo>
                      <a:pt x="514" y="634"/>
                    </a:lnTo>
                    <a:lnTo>
                      <a:pt x="511" y="609"/>
                    </a:lnTo>
                    <a:lnTo>
                      <a:pt x="506" y="582"/>
                    </a:lnTo>
                    <a:lnTo>
                      <a:pt x="533" y="581"/>
                    </a:lnTo>
                    <a:lnTo>
                      <a:pt x="733" y="568"/>
                    </a:lnTo>
                    <a:lnTo>
                      <a:pt x="733" y="0"/>
                    </a:lnTo>
                    <a:lnTo>
                      <a:pt x="390" y="0"/>
                    </a:lnTo>
                    <a:close/>
                  </a:path>
                </a:pathLst>
              </a:custGeom>
              <a:solidFill>
                <a:srgbClr val="99FF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703" name="Rectangle 29"/>
              <p:cNvSpPr>
                <a:spLocks noChangeArrowheads="1"/>
              </p:cNvSpPr>
              <p:nvPr/>
            </p:nvSpPr>
            <p:spPr bwMode="auto">
              <a:xfrm>
                <a:off x="3845" y="875"/>
                <a:ext cx="530" cy="530"/>
              </a:xfrm>
              <a:prstGeom prst="rect">
                <a:avLst/>
              </a:prstGeom>
              <a:solidFill>
                <a:srgbClr val="99FF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AU" sz="1400" dirty="0">
                    <a:solidFill>
                      <a:schemeClr val="bg1"/>
                    </a:solidFill>
                    <a:latin typeface="Gill Sans MT" pitchFamily="34" charset="0"/>
                  </a:rPr>
                  <a:t>Assessment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Idea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5572125" cy="689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Box 3"/>
          <p:cNvSpPr txBox="1">
            <a:spLocks noChangeArrowheads="1"/>
          </p:cNvSpPr>
          <p:nvPr/>
        </p:nvSpPr>
        <p:spPr bwMode="auto">
          <a:xfrm>
            <a:off x="5929313" y="1071563"/>
            <a:ext cx="27860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AU"/>
              <a:t>What we need to do  is 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designmus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858000" cy="701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143625" y="1000125"/>
            <a:ext cx="3548063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AU" altLang="en-AU" sz="3200" smtClean="0"/>
              <a:t>Introducing </a:t>
            </a:r>
            <a:br>
              <a:rPr lang="en-AU" altLang="en-AU" sz="3200" smtClean="0"/>
            </a:br>
            <a:r>
              <a:rPr lang="en-AU" altLang="en-AU" sz="3200" smtClean="0"/>
              <a:t>Learning </a:t>
            </a:r>
            <a:br>
              <a:rPr lang="en-AU" altLang="en-AU" sz="3200" smtClean="0"/>
            </a:br>
            <a:r>
              <a:rPr lang="en-AU" altLang="en-AU" sz="3200" smtClean="0"/>
              <a:t>Design</a:t>
            </a:r>
            <a:endParaRPr lang="en-AU" altLang="en-A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352</Words>
  <Application>Microsoft Office PowerPoint</Application>
  <PresentationFormat>On-screen Show (4:3)</PresentationFormat>
  <Paragraphs>131</Paragraphs>
  <Slides>21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Slide 3</vt:lpstr>
      <vt:lpstr>Fun With Construction</vt:lpstr>
      <vt:lpstr>Fun With Mindbook</vt:lpstr>
      <vt:lpstr>Digital Textbook (DBook)</vt:lpstr>
      <vt:lpstr>HeuCampus – Virtual Classroom</vt:lpstr>
      <vt:lpstr>Slide 8</vt:lpstr>
      <vt:lpstr>Introducing  Learning  Design</vt:lpstr>
      <vt:lpstr>Why content  is not enough:  </vt:lpstr>
      <vt:lpstr>Why content is not enough:  </vt:lpstr>
      <vt:lpstr>The Future of Content and Activities</vt:lpstr>
      <vt:lpstr>Help  with Learning Design</vt:lpstr>
      <vt:lpstr>Um ……..where do I start?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Brigidine College, St. Ives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Brigidine College St Ives</dc:creator>
  <cp:lastModifiedBy>Brigidine College St Ives</cp:lastModifiedBy>
  <cp:revision>4</cp:revision>
  <dcterms:created xsi:type="dcterms:W3CDTF">2009-04-24T14:48:00Z</dcterms:created>
  <dcterms:modified xsi:type="dcterms:W3CDTF">2009-04-24T15:17:49Z</dcterms:modified>
</cp:coreProperties>
</file>